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Fira Sans Extra Condensed Medium"/>
      <p:regular r:id="rId48"/>
      <p:bold r:id="rId49"/>
      <p:italic r:id="rId50"/>
      <p:boldItalic r:id="rId51"/>
    </p:embeddedFont>
    <p:embeddedFont>
      <p:font typeface="Fira Sans Medium"/>
      <p:regular r:id="rId52"/>
      <p:bold r:id="rId53"/>
      <p:italic r:id="rId54"/>
      <p:boldItalic r:id="rId55"/>
    </p:embeddedFont>
    <p:embeddedFont>
      <p:font typeface="Fira Sans Extra Condensed ExtraBold"/>
      <p:bold r:id="rId56"/>
      <p:boldItalic r:id="rId57"/>
    </p:embeddedFont>
    <p:embeddedFont>
      <p:font typeface="Fira Sans Extra Condensed"/>
      <p:regular r:id="rId58"/>
      <p:bold r:id="rId59"/>
      <p:italic r:id="rId60"/>
      <p:boldItalic r:id="rId61"/>
    </p:embeddedFont>
    <p:embeddedFont>
      <p:font typeface="Fira Sans Extra Condensed SemiBold"/>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regular.fntdata"/><Relationship Id="rId47" Type="http://schemas.openxmlformats.org/officeDocument/2006/relationships/font" Target="fonts/Roboto-boldItalic.fntdata"/><Relationship Id="rId49"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FiraSansExtraCondensedSemiBold-regular.fntdata"/><Relationship Id="rId61" Type="http://schemas.openxmlformats.org/officeDocument/2006/relationships/font" Target="fonts/FiraSansExtraCondensed-boldItalic.fntdata"/><Relationship Id="rId20" Type="http://schemas.openxmlformats.org/officeDocument/2006/relationships/slide" Target="slides/slide16.xml"/><Relationship Id="rId64" Type="http://schemas.openxmlformats.org/officeDocument/2006/relationships/font" Target="fonts/FiraSansExtraCondensedSemiBold-italic.fntdata"/><Relationship Id="rId63" Type="http://schemas.openxmlformats.org/officeDocument/2006/relationships/font" Target="fonts/FiraSansExtraCondensedSemiBold-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FiraSansExtraCondensedSemiBold-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FiraSansExtraCondense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FiraSansMedium-bold.fntdata"/><Relationship Id="rId52" Type="http://schemas.openxmlformats.org/officeDocument/2006/relationships/font" Target="fonts/FiraSansMedium-regular.fntdata"/><Relationship Id="rId11" Type="http://schemas.openxmlformats.org/officeDocument/2006/relationships/slide" Target="slides/slide7.xml"/><Relationship Id="rId55" Type="http://schemas.openxmlformats.org/officeDocument/2006/relationships/font" Target="fonts/FiraSansMedium-boldItalic.fntdata"/><Relationship Id="rId10" Type="http://schemas.openxmlformats.org/officeDocument/2006/relationships/slide" Target="slides/slide6.xml"/><Relationship Id="rId54" Type="http://schemas.openxmlformats.org/officeDocument/2006/relationships/font" Target="fonts/FiraSansMedium-italic.fntdata"/><Relationship Id="rId13" Type="http://schemas.openxmlformats.org/officeDocument/2006/relationships/slide" Target="slides/slide9.xml"/><Relationship Id="rId57" Type="http://schemas.openxmlformats.org/officeDocument/2006/relationships/font" Target="fonts/FiraSansExtraCondensedExtraBold-boldItalic.fntdata"/><Relationship Id="rId12" Type="http://schemas.openxmlformats.org/officeDocument/2006/relationships/slide" Target="slides/slide8.xml"/><Relationship Id="rId56" Type="http://schemas.openxmlformats.org/officeDocument/2006/relationships/font" Target="fonts/FiraSansExtraCondensedExtraBold-bold.fntdata"/><Relationship Id="rId15" Type="http://schemas.openxmlformats.org/officeDocument/2006/relationships/slide" Target="slides/slide11.xml"/><Relationship Id="rId59" Type="http://schemas.openxmlformats.org/officeDocument/2006/relationships/font" Target="fonts/FiraSansExtraCondensed-bold.fntdata"/><Relationship Id="rId14" Type="http://schemas.openxmlformats.org/officeDocument/2006/relationships/slide" Target="slides/slide10.xml"/><Relationship Id="rId58" Type="http://schemas.openxmlformats.org/officeDocument/2006/relationships/font" Target="fonts/FiraSansExtraCondense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96f205c4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96f205c4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24297ca04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924297ca04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24297ca04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24297ca04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24297ca04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24297ca04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924297ca04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924297ca04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924297ca04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924297ca04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Extra Condensed"/>
              <a:buChar char="●"/>
            </a:pPr>
            <a:r>
              <a:rPr lang="en" sz="1400">
                <a:solidFill>
                  <a:schemeClr val="dk1"/>
                </a:solidFill>
                <a:latin typeface="Fira Sans Extra Condensed"/>
                <a:ea typeface="Fira Sans Extra Condensed"/>
                <a:cs typeface="Fira Sans Extra Condensed"/>
                <a:sym typeface="Fira Sans Extra Condensed"/>
              </a:rPr>
              <a:t>Feature importance refers to techniques that assign a score to input features based on how useful they are at predicting a target variable.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b24156cc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b24156cc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b24156cc4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b24156cc4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b24156cc4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b24156cc4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b24156cc4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b24156cc4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b24156cc4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b24156cc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46aa65132e5798c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6aa65132e5798c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b24156cc4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b24156cc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b24156cc4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b24156cc4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b24156cc4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b24156cc4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b24156cc4f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b24156cc4f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b24156cc4f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b24156cc4f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b24156cc4f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b24156cc4f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b24156cc4f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b24156cc4f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b24156cc4f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b24156cc4f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b24156cc4f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b24156cc4f_2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24156cc4f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b24156cc4f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b0f49148d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b0f49148d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we all experienced at one point in our lives, adolescence is a crucial life period marked by different emotional, social, academic, and interpersonal changes just to name a few</a:t>
            </a:r>
            <a:endParaRPr/>
          </a:p>
          <a:p>
            <a:pPr indent="-298450" lvl="0" marL="457200" rtl="0" algn="l">
              <a:spcBef>
                <a:spcPts val="0"/>
              </a:spcBef>
              <a:spcAft>
                <a:spcPts val="0"/>
              </a:spcAft>
              <a:buSzPts val="1100"/>
              <a:buChar char="-"/>
            </a:pPr>
            <a:r>
              <a:rPr lang="en"/>
              <a:t>- the attitiudes and behaviors developed in adolescence tend to influence the trajectory of our adult lives which makes it such a compelling area of research </a:t>
            </a:r>
            <a:endParaRPr/>
          </a:p>
          <a:p>
            <a:pPr indent="-298450" lvl="0" marL="457200" rtl="0" algn="l">
              <a:spcBef>
                <a:spcPts val="0"/>
              </a:spcBef>
              <a:spcAft>
                <a:spcPts val="0"/>
              </a:spcAft>
              <a:buSzPts val="1100"/>
              <a:buChar char="-"/>
            </a:pPr>
            <a:r>
              <a:rPr lang="en"/>
              <a:t>With that being said, our project explores the questions…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b23bfe59f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b23bfe59f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b23bfe59f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b23bfe59f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b23bfe59f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b23bfe59f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b23bfe59f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b23bfe59f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b23bfe59f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b23bfe59f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b23bfe59f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b23bfe59f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924297ca04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924297ca04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924297ca0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924297ca04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b593f034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b593f03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b593f034e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b593f034e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924297ca0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924297ca04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we have the summary statistics of the numeric variables used in our dataset. </a:t>
            </a:r>
            <a:endParaRPr/>
          </a:p>
          <a:p>
            <a:pPr indent="0" lvl="0" marL="0" rtl="0" algn="l">
              <a:spcBef>
                <a:spcPts val="0"/>
              </a:spcBef>
              <a:spcAft>
                <a:spcPts val="0"/>
              </a:spcAft>
              <a:buNone/>
            </a:pPr>
            <a:r>
              <a:rPr lang="en"/>
              <a:t>– our predictor variables included age when individuals started drinking alc, smoking marijuana, and having romantic relationships</a:t>
            </a:r>
            <a:endParaRPr/>
          </a:p>
          <a:p>
            <a:pPr indent="0" lvl="0" marL="0" rtl="0" algn="l">
              <a:spcBef>
                <a:spcPts val="0"/>
              </a:spcBef>
              <a:spcAft>
                <a:spcPts val="0"/>
              </a:spcAft>
              <a:buNone/>
            </a:pPr>
            <a:r>
              <a:rPr lang="en"/>
              <a:t>– our target variables encompassing “well-being”  look at adolescents number of sexual partners, the number of days per week they enagge in physical activity, and their hours of sleep per night…we also looked at whether or not individuals have engaged in a physical fight and if they have ever had thoughts of suicide (look at in the upcoming slides)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b0f49148d3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b0f49148d3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correlation matrix shows the relationship between our numeric variables </a:t>
            </a:r>
            <a:endParaRPr/>
          </a:p>
          <a:p>
            <a:pPr indent="0" lvl="0" marL="0" rtl="0" algn="l">
              <a:spcBef>
                <a:spcPts val="0"/>
              </a:spcBef>
              <a:spcAft>
                <a:spcPts val="0"/>
              </a:spcAft>
              <a:buNone/>
            </a:pPr>
            <a:r>
              <a:rPr lang="en"/>
              <a:t>→ it shows that the older someone is when they start drinking and smoking…the lower number of sexual partners (and vice versa)</a:t>
            </a:r>
            <a:endParaRPr/>
          </a:p>
          <a:p>
            <a:pPr indent="0" lvl="0" marL="0" rtl="0" algn="l">
              <a:spcBef>
                <a:spcPts val="0"/>
              </a:spcBef>
              <a:spcAft>
                <a:spcPts val="0"/>
              </a:spcAft>
              <a:buNone/>
            </a:pPr>
            <a:r>
              <a:rPr lang="en"/>
              <a:t>→ while the older someone is when they start to have romantic relationships the more sexual partners (vice versa)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also found that the older/younger someone is when they start drinking, </a:t>
            </a:r>
            <a:r>
              <a:rPr lang="en"/>
              <a:t>smoking</a:t>
            </a:r>
            <a:r>
              <a:rPr lang="en"/>
              <a:t>, and having romantic relationships, the more/less hours of sleep they get a night (vice versa)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the older someone is when they start drinking, smoking, and having romantic relationships, the less amount of days they engage in physical activity (vice versa)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b0f49148d3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b0f49148d3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rPr>
              <a:t>So then we looked into our binary variables which were </a:t>
            </a:r>
            <a:r>
              <a:rPr lang="en" sz="1650">
                <a:solidFill>
                  <a:schemeClr val="dk1"/>
                </a:solidFill>
                <a:highlight>
                  <a:srgbClr val="FFFFFF"/>
                </a:highlight>
              </a:rPr>
              <a:t>whether someone has engaged in a fight and if an individuals has every had thoughts of suicide</a:t>
            </a:r>
            <a:endParaRPr sz="1650">
              <a:solidFill>
                <a:schemeClr val="dk1"/>
              </a:solidFill>
              <a:highlight>
                <a:srgbClr val="FFFFFF"/>
              </a:highlight>
            </a:endParaRPr>
          </a:p>
          <a:p>
            <a:pPr indent="0" lvl="0" marL="0" rtl="0" algn="l">
              <a:spcBef>
                <a:spcPts val="0"/>
              </a:spcBef>
              <a:spcAft>
                <a:spcPts val="0"/>
              </a:spcAft>
              <a:buNone/>
            </a:pPr>
            <a:r>
              <a:t/>
            </a:r>
            <a:endParaRPr sz="1650">
              <a:solidFill>
                <a:schemeClr val="dk1"/>
              </a:solidFill>
              <a:highlight>
                <a:srgbClr val="FFFFFF"/>
              </a:highlight>
            </a:endParaRPr>
          </a:p>
          <a:p>
            <a:pPr indent="0" lvl="0" marL="0" rtl="0" algn="l">
              <a:spcBef>
                <a:spcPts val="0"/>
              </a:spcBef>
              <a:spcAft>
                <a:spcPts val="0"/>
              </a:spcAft>
              <a:buNone/>
            </a:pPr>
            <a:r>
              <a:rPr lang="en" sz="1650">
                <a:solidFill>
                  <a:schemeClr val="dk1"/>
                </a:solidFill>
                <a:highlight>
                  <a:srgbClr val="FFFFFF"/>
                </a:highlight>
              </a:rPr>
              <a:t>And when we look at these variables in relation to drinking age we can see that the younger and individual is when they start drinking, the more likely they were to report yes to suicidal thoughts and fight</a:t>
            </a:r>
            <a:endParaRPr sz="1650">
              <a:solidFill>
                <a:schemeClr val="dk1"/>
              </a:solidFill>
              <a:highlight>
                <a:srgbClr val="FFFFFF"/>
              </a:highlight>
            </a:endParaRPr>
          </a:p>
          <a:p>
            <a:pPr indent="0" lvl="0" marL="0" rtl="0" algn="l">
              <a:spcBef>
                <a:spcPts val="0"/>
              </a:spcBef>
              <a:spcAft>
                <a:spcPts val="0"/>
              </a:spcAft>
              <a:buNone/>
            </a:pPr>
            <a:r>
              <a:t/>
            </a:r>
            <a:endParaRPr sz="1650">
              <a:solidFill>
                <a:schemeClr val="dk1"/>
              </a:solidFill>
              <a:highlight>
                <a:srgbClr val="FFFFFF"/>
              </a:highlight>
            </a:endParaRPr>
          </a:p>
          <a:p>
            <a:pPr indent="0" lvl="0" marL="0" rtl="0" algn="l">
              <a:spcBef>
                <a:spcPts val="0"/>
              </a:spcBef>
              <a:spcAft>
                <a:spcPts val="0"/>
              </a:spcAft>
              <a:buNone/>
            </a:pPr>
            <a:r>
              <a:rPr lang="en" sz="1650">
                <a:solidFill>
                  <a:schemeClr val="dk1"/>
                </a:solidFill>
                <a:highlight>
                  <a:srgbClr val="FFFFFF"/>
                </a:highlight>
              </a:rPr>
              <a:t>– two sample tests also showed significant difference in ages between suicidal and non suicial and fighting and non fighting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b0f49148d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b0f49148d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50">
                <a:solidFill>
                  <a:schemeClr val="dk1"/>
                </a:solidFill>
                <a:highlight>
                  <a:srgbClr val="FFFFFF"/>
                </a:highlight>
              </a:rPr>
              <a:t>And when we look at these variables in relation to age when individuals started smoking marijuana we can see that the younger and individual is when they start smoking, the more likely they were to report yes to suicidal thoughts and fight → specifically we that almost every individual that started smoking around age 9 or 10 reported suicidal thoughts and fighting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b0f49148d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b0f49148d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chemeClr val="dk1"/>
                </a:solidFill>
                <a:highlight>
                  <a:srgbClr val="FFFFFF"/>
                </a:highlight>
              </a:rPr>
              <a:t>Lastly when looking at</a:t>
            </a:r>
            <a:r>
              <a:rPr lang="en" sz="1650">
                <a:solidFill>
                  <a:schemeClr val="dk1"/>
                </a:solidFill>
                <a:highlight>
                  <a:srgbClr val="FFFFFF"/>
                </a:highlight>
              </a:rPr>
              <a:t> age when individuals started having romantic relationships we can see that the younger and individual is when they having romantic relationships – around age 10 or 11, the more likely they were to report yes to suicidal thoughts and fight while a majority of individuals who did not report suicidal thoughts or engaging in physical fights starting having romantic relationships around ages 12 and 13 </a:t>
            </a:r>
            <a:endParaRPr sz="1650">
              <a:solidFill>
                <a:schemeClr val="dk1"/>
              </a:solidFill>
              <a:highlight>
                <a:srgbClr val="FFFFFF"/>
              </a:highlight>
            </a:endParaRPr>
          </a:p>
          <a:p>
            <a:pPr indent="0" lvl="0" marL="0" rtl="0" algn="l">
              <a:spcBef>
                <a:spcPts val="0"/>
              </a:spcBef>
              <a:spcAft>
                <a:spcPts val="0"/>
              </a:spcAft>
              <a:buNone/>
            </a:pPr>
            <a:r>
              <a:t/>
            </a:r>
            <a:endParaRPr sz="16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650">
                <a:solidFill>
                  <a:schemeClr val="dk1"/>
                </a:solidFill>
                <a:highlight>
                  <a:srgbClr val="FFFFFF"/>
                </a:highlight>
              </a:rPr>
              <a:t>So these initial analyses reveal a potential relationship between the the older or younger you are when engaging in risky behaviors and adolescent social behaviors and well-being</a:t>
            </a:r>
            <a:endParaRPr sz="165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b0f49148d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b0f49148d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rPr>
              <a:t>Our society has many systems and policies in place that fuel generational injustices and give rise to racial and ethnic health, social, economic disparities…which is why we thought race would be good to include when looking at adolescent well-being</a:t>
            </a:r>
            <a:endParaRPr sz="1300">
              <a:solidFill>
                <a:schemeClr val="dk1"/>
              </a:solidFill>
              <a:highlight>
                <a:srgbClr val="FFFFFF"/>
              </a:highlight>
            </a:endParaRPr>
          </a:p>
          <a:p>
            <a:pPr indent="0" lvl="0" marL="0" rtl="0" algn="l">
              <a:spcBef>
                <a:spcPts val="0"/>
              </a:spcBef>
              <a:spcAft>
                <a:spcPts val="0"/>
              </a:spcAft>
              <a:buNone/>
            </a:pPr>
            <a:r>
              <a:t/>
            </a:r>
            <a:endParaRPr sz="1300">
              <a:solidFill>
                <a:schemeClr val="dk1"/>
              </a:solidFill>
              <a:highlight>
                <a:srgbClr val="FFFFFF"/>
              </a:highlight>
            </a:endParaRPr>
          </a:p>
          <a:p>
            <a:pPr indent="0" lvl="0" marL="0" rtl="0" algn="l">
              <a:spcBef>
                <a:spcPts val="0"/>
              </a:spcBef>
              <a:spcAft>
                <a:spcPts val="0"/>
              </a:spcAft>
              <a:buNone/>
            </a:pPr>
            <a:r>
              <a:rPr lang="en" sz="1300">
                <a:solidFill>
                  <a:schemeClr val="dk1"/>
                </a:solidFill>
                <a:highlight>
                  <a:srgbClr val="FFFFFF"/>
                </a:highlight>
              </a:rPr>
              <a:t>– some important findings were that African American adolescents had the youngest average age for smoking marijuana, drinking alcohol, and having romantic relationships in addition this group also had the lowest hours of sleep per night and greatest number of sexual partners and days of physical activity </a:t>
            </a:r>
            <a:endParaRPr sz="13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 name="Google Shape;18;p4"/>
          <p:cNvSpPr txBox="1"/>
          <p:nvPr>
            <p:ph idx="1" type="body"/>
          </p:nvPr>
        </p:nvSpPr>
        <p:spPr>
          <a:xfrm>
            <a:off x="457200" y="1152475"/>
            <a:ext cx="8229600" cy="3579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1pPr>
            <a:lvl2pPr lvl="1">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2pPr>
            <a:lvl3pPr lvl="2">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3pPr>
            <a:lvl4pPr lvl="3">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4pPr>
            <a:lvl5pPr lvl="4">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5pPr>
            <a:lvl6pPr lvl="5">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6pPr>
            <a:lvl7pPr lvl="6">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7pPr>
            <a:lvl8pPr lvl="7">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8pPr>
            <a:lvl9pPr lvl="8">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3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400"/>
              <a:buFont typeface="Fira Sans Extra Condensed Medium"/>
              <a:buNone/>
              <a:defRPr sz="24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nvSpPr>
        <p:spPr>
          <a:xfrm>
            <a:off x="4104100" y="1096175"/>
            <a:ext cx="4955100" cy="27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latin typeface="Fira Sans Extra Condensed SemiBold"/>
                <a:ea typeface="Fira Sans Extra Condensed SemiBold"/>
                <a:cs typeface="Fira Sans Extra Condensed SemiBold"/>
                <a:sym typeface="Fira Sans Extra Condensed SemiBold"/>
              </a:rPr>
              <a:t>The Relationship between Early Engagement in Risky Behaviors and its Effect on Adolescent Well-Being</a:t>
            </a:r>
            <a:endParaRPr sz="3700">
              <a:latin typeface="Fira Sans Extra Condensed SemiBold"/>
              <a:ea typeface="Fira Sans Extra Condensed SemiBold"/>
              <a:cs typeface="Fira Sans Extra Condensed SemiBold"/>
              <a:sym typeface="Fira Sans Extra Condensed SemiBold"/>
            </a:endParaRPr>
          </a:p>
        </p:txBody>
      </p:sp>
      <p:sp>
        <p:nvSpPr>
          <p:cNvPr id="54" name="Google Shape;54;p13"/>
          <p:cNvSpPr txBox="1"/>
          <p:nvPr/>
        </p:nvSpPr>
        <p:spPr>
          <a:xfrm>
            <a:off x="4744950" y="3611200"/>
            <a:ext cx="35922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By: Carrie Magee, Abhimanyu Barun, Ambar Pathak, &amp; Kismat Khatri</a:t>
            </a:r>
            <a:endParaRPr sz="1600">
              <a:latin typeface="Roboto"/>
              <a:ea typeface="Roboto"/>
              <a:cs typeface="Roboto"/>
              <a:sym typeface="Roboto"/>
            </a:endParaRPr>
          </a:p>
        </p:txBody>
      </p:sp>
      <p:grpSp>
        <p:nvGrpSpPr>
          <p:cNvPr id="55" name="Google Shape;55;p13"/>
          <p:cNvGrpSpPr/>
          <p:nvPr/>
        </p:nvGrpSpPr>
        <p:grpSpPr>
          <a:xfrm>
            <a:off x="177385" y="899873"/>
            <a:ext cx="3798175" cy="3343775"/>
            <a:chOff x="272699" y="603900"/>
            <a:chExt cx="4809643" cy="4128117"/>
          </a:xfrm>
        </p:grpSpPr>
        <p:sp>
          <p:nvSpPr>
            <p:cNvPr id="56" name="Google Shape;56;p13"/>
            <p:cNvSpPr/>
            <p:nvPr/>
          </p:nvSpPr>
          <p:spPr>
            <a:xfrm>
              <a:off x="4750042" y="2029297"/>
              <a:ext cx="46315" cy="90268"/>
            </a:xfrm>
            <a:custGeom>
              <a:rect b="b" l="l" r="r" t="t"/>
              <a:pathLst>
                <a:path extrusionOk="0" h="1070" w="549">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374118" y="2030309"/>
              <a:ext cx="46399" cy="90268"/>
            </a:xfrm>
            <a:custGeom>
              <a:rect b="b" l="l" r="r" t="t"/>
              <a:pathLst>
                <a:path extrusionOk="0" h="1070" w="55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561658" y="2029297"/>
              <a:ext cx="46315" cy="90268"/>
            </a:xfrm>
            <a:custGeom>
              <a:rect b="b" l="l" r="r" t="t"/>
              <a:pathLst>
                <a:path extrusionOk="0" h="1070" w="549">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664075" y="2172967"/>
              <a:ext cx="46315" cy="90184"/>
            </a:xfrm>
            <a:custGeom>
              <a:rect b="b" l="l" r="r" t="t"/>
              <a:pathLst>
                <a:path extrusionOk="0" h="1069" w="549">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380361" y="2321361"/>
              <a:ext cx="46315" cy="90268"/>
            </a:xfrm>
            <a:custGeom>
              <a:rect b="b" l="l" r="r" t="t"/>
              <a:pathLst>
                <a:path extrusionOk="0" h="1070" w="549">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4276594" y="2169339"/>
              <a:ext cx="46315" cy="90268"/>
            </a:xfrm>
            <a:custGeom>
              <a:rect b="b" l="l" r="r" t="t"/>
              <a:pathLst>
                <a:path extrusionOk="0" h="1070" w="549">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473751" y="2173051"/>
              <a:ext cx="46231" cy="90268"/>
            </a:xfrm>
            <a:custGeom>
              <a:rect b="b" l="l" r="r" t="t"/>
              <a:pathLst>
                <a:path extrusionOk="0" h="1070" w="548">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581230" y="2317227"/>
              <a:ext cx="46231" cy="90184"/>
            </a:xfrm>
            <a:custGeom>
              <a:rect b="b" l="l" r="r" t="t"/>
              <a:pathLst>
                <a:path extrusionOk="0" h="1069" w="548">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485309" y="2462247"/>
              <a:ext cx="46315" cy="90268"/>
            </a:xfrm>
            <a:custGeom>
              <a:rect b="b" l="l" r="r" t="t"/>
              <a:pathLst>
                <a:path extrusionOk="0" h="1070" w="549">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192989" y="2029297"/>
              <a:ext cx="46315" cy="90268"/>
            </a:xfrm>
            <a:custGeom>
              <a:rect b="b" l="l" r="r" t="t"/>
              <a:pathLst>
                <a:path extrusionOk="0" h="1070" w="549">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685419" y="2446471"/>
              <a:ext cx="46315" cy="90184"/>
            </a:xfrm>
            <a:custGeom>
              <a:rect b="b" l="l" r="r" t="t"/>
              <a:pathLst>
                <a:path extrusionOk="0" h="1069" w="549">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275750" y="2446471"/>
              <a:ext cx="46315" cy="90184"/>
            </a:xfrm>
            <a:custGeom>
              <a:rect b="b" l="l" r="r" t="t"/>
              <a:pathLst>
                <a:path extrusionOk="0" h="1069" w="549">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878819" y="1491145"/>
              <a:ext cx="1140075" cy="490146"/>
            </a:xfrm>
            <a:custGeom>
              <a:rect b="b" l="l" r="r" t="t"/>
              <a:pathLst>
                <a:path extrusionOk="0" h="5810" w="13514">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352974" y="603900"/>
              <a:ext cx="775966" cy="333569"/>
            </a:xfrm>
            <a:custGeom>
              <a:rect b="b" l="l" r="r" t="t"/>
              <a:pathLst>
                <a:path extrusionOk="0" h="3954" w="9198">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72699" y="1029089"/>
              <a:ext cx="4708946" cy="3372307"/>
            </a:xfrm>
            <a:custGeom>
              <a:rect b="b" l="l" r="r" t="t"/>
              <a:pathLst>
                <a:path extrusionOk="0" h="39974" w="55818">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981522" y="1846060"/>
              <a:ext cx="3007101" cy="2885957"/>
            </a:xfrm>
            <a:custGeom>
              <a:rect b="b" l="l" r="r" t="t"/>
              <a:pathLst>
                <a:path extrusionOk="0" h="34209" w="35645">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29223" y="2601446"/>
              <a:ext cx="621499" cy="65465"/>
            </a:xfrm>
            <a:custGeom>
              <a:rect b="b" l="l" r="r" t="t"/>
              <a:pathLst>
                <a:path extrusionOk="0" fill="none" h="776" w="7367">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969036" y="4066494"/>
              <a:ext cx="621583" cy="65634"/>
            </a:xfrm>
            <a:custGeom>
              <a:rect b="b" l="l" r="r" t="t"/>
              <a:pathLst>
                <a:path extrusionOk="0" fill="none" h="778" w="7368">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460844" y="3546733"/>
              <a:ext cx="621499" cy="65634"/>
            </a:xfrm>
            <a:custGeom>
              <a:rect b="b" l="l" r="r" t="t"/>
              <a:pathLst>
                <a:path extrusionOk="0" fill="none" h="778" w="7367">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715745" y="762333"/>
              <a:ext cx="621414" cy="65550"/>
            </a:xfrm>
            <a:custGeom>
              <a:rect b="b" l="l" r="r" t="t"/>
              <a:pathLst>
                <a:path extrusionOk="0" fill="none" h="777" w="7366">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756492" y="2334437"/>
              <a:ext cx="684096" cy="595937"/>
            </a:xfrm>
            <a:custGeom>
              <a:rect b="b" l="l" r="r" t="t"/>
              <a:pathLst>
                <a:path extrusionOk="0" h="7064" w="8109">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973560" y="2516999"/>
              <a:ext cx="264730" cy="264730"/>
            </a:xfrm>
            <a:custGeom>
              <a:rect b="b" l="l" r="r" t="t"/>
              <a:pathLst>
                <a:path extrusionOk="0" h="3138" w="3138">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648669" y="1738413"/>
              <a:ext cx="55004" cy="107309"/>
            </a:xfrm>
            <a:custGeom>
              <a:rect b="b" l="l" r="r" t="t"/>
              <a:pathLst>
                <a:path extrusionOk="0" h="1272" w="652">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201711" y="1739678"/>
              <a:ext cx="55004" cy="107225"/>
            </a:xfrm>
            <a:custGeom>
              <a:rect b="b" l="l" r="r" t="t"/>
              <a:pathLst>
                <a:path extrusionOk="0" h="1271" w="652">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424599"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546336" y="1909248"/>
              <a:ext cx="55089" cy="107225"/>
            </a:xfrm>
            <a:custGeom>
              <a:rect b="b" l="l" r="r" t="t"/>
              <a:pathLst>
                <a:path extrusionOk="0" h="1271" w="653">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208966" y="2085735"/>
              <a:ext cx="55089" cy="107225"/>
            </a:xfrm>
            <a:custGeom>
              <a:rect b="b" l="l" r="r" t="t"/>
              <a:pathLst>
                <a:path extrusionOk="0" h="1271" w="653">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085542" y="1904946"/>
              <a:ext cx="55089" cy="107309"/>
            </a:xfrm>
            <a:custGeom>
              <a:rect b="b" l="l" r="r" t="t"/>
              <a:pathLst>
                <a:path extrusionOk="0" h="1272" w="653">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320073" y="1909417"/>
              <a:ext cx="55004" cy="107309"/>
            </a:xfrm>
            <a:custGeom>
              <a:rect b="b" l="l" r="r" t="t"/>
              <a:pathLst>
                <a:path extrusionOk="0" h="1272" w="652">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447883" y="2080758"/>
              <a:ext cx="55004" cy="107309"/>
            </a:xfrm>
            <a:custGeom>
              <a:rect b="b" l="l" r="r" t="t"/>
              <a:pathLst>
                <a:path extrusionOk="0" h="1272" w="652">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333824" y="2253196"/>
              <a:ext cx="55004" cy="107393"/>
            </a:xfrm>
            <a:custGeom>
              <a:rect b="b" l="l" r="r" t="t"/>
              <a:pathLst>
                <a:path extrusionOk="0" h="1273" w="652">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986162"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571729" y="2234467"/>
              <a:ext cx="55004" cy="107225"/>
            </a:xfrm>
            <a:custGeom>
              <a:rect b="b" l="l" r="r" t="t"/>
              <a:pathLst>
                <a:path extrusionOk="0" h="1271" w="652">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084530" y="2234467"/>
              <a:ext cx="55089" cy="107225"/>
            </a:xfrm>
            <a:custGeom>
              <a:rect b="b" l="l" r="r" t="t"/>
              <a:pathLst>
                <a:path extrusionOk="0" h="1271" w="653">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92914" y="1098436"/>
              <a:ext cx="1355790" cy="582861"/>
            </a:xfrm>
            <a:custGeom>
              <a:rect b="b" l="l" r="r" t="t"/>
              <a:pathLst>
                <a:path extrusionOk="0" h="6909" w="16071">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1307502" y="3029420"/>
              <a:ext cx="555527" cy="563288"/>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1745687" y="2599168"/>
              <a:ext cx="429658" cy="435564"/>
            </a:xfrm>
            <a:custGeom>
              <a:rect b="b" l="l" r="r" t="t"/>
              <a:pathLst>
                <a:path extrusionOk="0" h="5163" w="5093">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585695" y="1517466"/>
              <a:ext cx="475720" cy="570544"/>
            </a:xfrm>
            <a:custGeom>
              <a:rect b="b" l="l" r="r" t="t"/>
              <a:pathLst>
                <a:path extrusionOk="0" fill="none" h="6763" w="5639">
                  <a:moveTo>
                    <a:pt x="0" y="5417"/>
                  </a:moveTo>
                  <a:cubicBezTo>
                    <a:pt x="1124" y="6663"/>
                    <a:pt x="3046" y="6762"/>
                    <a:pt x="4292" y="5639"/>
                  </a:cubicBezTo>
                  <a:cubicBezTo>
                    <a:pt x="5539" y="4515"/>
                    <a:pt x="5638" y="2593"/>
                    <a:pt x="4514" y="1347"/>
                  </a:cubicBezTo>
                  <a:cubicBezTo>
                    <a:pt x="3391" y="100"/>
                    <a:pt x="1469" y="1"/>
                    <a:pt x="222" y="1125"/>
                  </a:cubicBez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583501" y="1969399"/>
              <a:ext cx="65128" cy="67996"/>
            </a:xfrm>
            <a:custGeom>
              <a:rect b="b" l="l" r="r" t="t"/>
              <a:pathLst>
                <a:path extrusionOk="0" fill="none" h="806" w="772">
                  <a:moveTo>
                    <a:pt x="105" y="806"/>
                  </a:moveTo>
                  <a:cubicBezTo>
                    <a:pt x="67" y="593"/>
                    <a:pt x="20" y="278"/>
                    <a:pt x="0" y="63"/>
                  </a:cubicBezTo>
                  <a:cubicBezTo>
                    <a:pt x="211" y="35"/>
                    <a:pt x="559" y="1"/>
                    <a:pt x="772" y="6"/>
                  </a:cubicBezTo>
                </a:path>
              </a:pathLst>
            </a:custGeom>
            <a:noFill/>
            <a:ln cap="rnd" cmpd="sng" w="5150">
              <a:solidFill>
                <a:srgbClr val="7E6C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3219096" y="3816695"/>
              <a:ext cx="364699" cy="463403"/>
            </a:xfrm>
            <a:custGeom>
              <a:rect b="b" l="l" r="r" t="t"/>
              <a:pathLst>
                <a:path extrusionOk="0" h="5493" w="4323">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788972" y="3149637"/>
              <a:ext cx="369255" cy="369255"/>
            </a:xfrm>
            <a:custGeom>
              <a:rect b="b" l="l" r="r" t="t"/>
              <a:pathLst>
                <a:path extrusionOk="0" h="4377" w="4377">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867216" y="832945"/>
              <a:ext cx="277300" cy="369255"/>
            </a:xfrm>
            <a:custGeom>
              <a:rect b="b" l="l" r="r" t="t"/>
              <a:pathLst>
                <a:path extrusionOk="0" h="4377" w="3287">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3574773" y="1202793"/>
              <a:ext cx="366133" cy="366049"/>
            </a:xfrm>
            <a:custGeom>
              <a:rect b="b" l="l" r="r" t="t"/>
              <a:pathLst>
                <a:path extrusionOk="0" h="4339" w="434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3995157" y="1029764"/>
              <a:ext cx="208291" cy="208375"/>
            </a:xfrm>
            <a:custGeom>
              <a:rect b="b" l="l" r="r" t="t"/>
              <a:pathLst>
                <a:path extrusionOk="0" h="2470" w="2469">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4049571" y="1824885"/>
              <a:ext cx="99379" cy="99379"/>
            </a:xfrm>
            <a:custGeom>
              <a:rect b="b" l="l" r="r" t="t"/>
              <a:pathLst>
                <a:path extrusionOk="0" fill="none" h="1178" w="1178">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016870" y="325863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829038" y="125889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93621" y="3710482"/>
              <a:ext cx="99295" cy="99295"/>
            </a:xfrm>
            <a:custGeom>
              <a:rect b="b" l="l" r="r" t="t"/>
              <a:pathLst>
                <a:path extrusionOk="0" fill="none" h="1177" w="1177">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246001" y="4366488"/>
              <a:ext cx="99295" cy="99379"/>
            </a:xfrm>
            <a:custGeom>
              <a:rect b="b" l="l" r="r" t="t"/>
              <a:pathLst>
                <a:path extrusionOk="0" fill="none" h="1178" w="1177">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216274" y="4289380"/>
              <a:ext cx="43868" cy="43615"/>
            </a:xfrm>
            <a:custGeom>
              <a:rect b="b" l="l" r="r" t="t"/>
              <a:pathLst>
                <a:path extrusionOk="0" h="517" w="52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676126" y="1968893"/>
              <a:ext cx="43784" cy="43615"/>
            </a:xfrm>
            <a:custGeom>
              <a:rect b="b" l="l" r="r" t="t"/>
              <a:pathLst>
                <a:path extrusionOk="0" h="517" w="519">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75227" y="2041782"/>
              <a:ext cx="29443" cy="29105"/>
            </a:xfrm>
            <a:custGeom>
              <a:rect b="b" l="l" r="r" t="t"/>
              <a:pathLst>
                <a:path extrusionOk="0" h="345" w="349">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3603035" y="1049505"/>
              <a:ext cx="29358" cy="29105"/>
            </a:xfrm>
            <a:custGeom>
              <a:rect b="b" l="l" r="r" t="t"/>
              <a:pathLst>
                <a:path extrusionOk="0" h="345" w="348">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553637" y="874199"/>
              <a:ext cx="43869" cy="43615"/>
            </a:xfrm>
            <a:custGeom>
              <a:rect b="b" l="l" r="r" t="t"/>
              <a:pathLst>
                <a:path extrusionOk="0" h="517" w="52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662212" y="780556"/>
              <a:ext cx="29443" cy="29105"/>
            </a:xfrm>
            <a:custGeom>
              <a:rect b="b" l="l" r="r" t="t"/>
              <a:pathLst>
                <a:path extrusionOk="0" h="345" w="349">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4360535" y="4354677"/>
              <a:ext cx="29358" cy="29105"/>
            </a:xfrm>
            <a:custGeom>
              <a:rect b="b" l="l" r="r" t="t"/>
              <a:pathLst>
                <a:path extrusionOk="0" h="345" w="348">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4845963" y="3957328"/>
              <a:ext cx="29443" cy="29105"/>
            </a:xfrm>
            <a:custGeom>
              <a:rect b="b" l="l" r="r" t="t"/>
              <a:pathLst>
                <a:path extrusionOk="0" h="345" w="349">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326101" y="3006810"/>
              <a:ext cx="29443" cy="29105"/>
            </a:xfrm>
            <a:custGeom>
              <a:rect b="b" l="l" r="r" t="t"/>
              <a:pathLst>
                <a:path extrusionOk="0" h="345" w="349">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3761470" y="3807837"/>
              <a:ext cx="29443" cy="29105"/>
            </a:xfrm>
            <a:custGeom>
              <a:rect b="b" l="l" r="r" t="t"/>
              <a:pathLst>
                <a:path extrusionOk="0" h="345" w="349">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396759" y="3760593"/>
              <a:ext cx="29443" cy="29105"/>
            </a:xfrm>
            <a:custGeom>
              <a:rect b="b" l="l" r="r" t="t"/>
              <a:pathLst>
                <a:path extrusionOk="0" h="345" w="349">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284134" y="3836942"/>
              <a:ext cx="43784" cy="43615"/>
            </a:xfrm>
            <a:custGeom>
              <a:rect b="b" l="l" r="r" t="t"/>
              <a:pathLst>
                <a:path extrusionOk="0" h="517" w="519">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825157" y="2430189"/>
              <a:ext cx="29443" cy="29105"/>
            </a:xfrm>
            <a:custGeom>
              <a:rect b="b" l="l" r="r" t="t"/>
              <a:pathLst>
                <a:path extrusionOk="0" h="345" w="349">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4235171" y="2114925"/>
              <a:ext cx="29358" cy="29105"/>
            </a:xfrm>
            <a:custGeom>
              <a:rect b="b" l="l" r="r" t="t"/>
              <a:pathLst>
                <a:path extrusionOk="0" h="345" w="348">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4618603" y="2520880"/>
              <a:ext cx="43868" cy="43531"/>
            </a:xfrm>
            <a:custGeom>
              <a:rect b="b" l="l" r="r" t="t"/>
              <a:pathLst>
                <a:path extrusionOk="0" h="516" w="52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417987" y="3931428"/>
              <a:ext cx="58379" cy="58126"/>
            </a:xfrm>
            <a:custGeom>
              <a:rect b="b" l="l" r="r" t="t"/>
              <a:pathLst>
                <a:path extrusionOk="0" h="689" w="692">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87327" y="1202624"/>
              <a:ext cx="58463" cy="58126"/>
            </a:xfrm>
            <a:custGeom>
              <a:rect b="b" l="l" r="r" t="t"/>
              <a:pathLst>
                <a:path extrusionOk="0" h="689" w="693">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2"/>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solidFill>
                  <a:srgbClr val="000000"/>
                </a:solidFill>
              </a:rPr>
              <a:t> Modeling Engagement in a Physical Fight</a:t>
            </a:r>
            <a:endParaRPr>
              <a:solidFill>
                <a:srgbClr val="000000"/>
              </a:solidFill>
            </a:endParaRPr>
          </a:p>
        </p:txBody>
      </p:sp>
      <p:grpSp>
        <p:nvGrpSpPr>
          <p:cNvPr id="556" name="Google Shape;556;p22"/>
          <p:cNvGrpSpPr/>
          <p:nvPr/>
        </p:nvGrpSpPr>
        <p:grpSpPr>
          <a:xfrm>
            <a:off x="2327116" y="1360298"/>
            <a:ext cx="571023" cy="575596"/>
            <a:chOff x="1145224" y="2100503"/>
            <a:chExt cx="505598" cy="509648"/>
          </a:xfrm>
        </p:grpSpPr>
        <p:sp>
          <p:nvSpPr>
            <p:cNvPr id="557" name="Google Shape;557;p22"/>
            <p:cNvSpPr/>
            <p:nvPr/>
          </p:nvSpPr>
          <p:spPr>
            <a:xfrm>
              <a:off x="1145224" y="2100503"/>
              <a:ext cx="284520" cy="382822"/>
            </a:xfrm>
            <a:custGeom>
              <a:rect b="b" l="l" r="r" t="t"/>
              <a:pathLst>
                <a:path extrusionOk="0" h="5382" w="400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a:off x="1285069" y="2185220"/>
              <a:ext cx="20201" cy="424931"/>
            </a:xfrm>
            <a:custGeom>
              <a:rect b="b" l="l" r="r" t="t"/>
              <a:pathLst>
                <a:path extrusionOk="0" h="5974" w="284">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1154827" y="2386521"/>
              <a:ext cx="150298" cy="85996"/>
            </a:xfrm>
            <a:custGeom>
              <a:rect b="b" l="l" r="r" t="t"/>
              <a:pathLst>
                <a:path extrusionOk="0" h="1209" w="2113">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2"/>
            <p:cNvSpPr/>
            <p:nvPr/>
          </p:nvSpPr>
          <p:spPr>
            <a:xfrm>
              <a:off x="1218845" y="2332746"/>
              <a:ext cx="80377" cy="44101"/>
            </a:xfrm>
            <a:custGeom>
              <a:rect b="b" l="l" r="r" t="t"/>
              <a:pathLst>
                <a:path extrusionOk="0" h="620" w="113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2"/>
            <p:cNvSpPr/>
            <p:nvPr/>
          </p:nvSpPr>
          <p:spPr>
            <a:xfrm>
              <a:off x="1290404" y="2366391"/>
              <a:ext cx="93109" cy="86281"/>
            </a:xfrm>
            <a:custGeom>
              <a:rect b="b" l="l" r="r" t="t"/>
              <a:pathLst>
                <a:path extrusionOk="0" h="1213" w="1309">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1291969" y="2329189"/>
              <a:ext cx="61741" cy="54841"/>
            </a:xfrm>
            <a:custGeom>
              <a:rect b="b" l="l" r="r" t="t"/>
              <a:pathLst>
                <a:path extrusionOk="0" h="771" w="868">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1296023" y="2252012"/>
              <a:ext cx="45523" cy="61101"/>
            </a:xfrm>
            <a:custGeom>
              <a:rect b="b" l="l" r="r" t="t"/>
              <a:pathLst>
                <a:path extrusionOk="0" h="859" w="64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1245378" y="2232238"/>
              <a:ext cx="53632" cy="29590"/>
            </a:xfrm>
            <a:custGeom>
              <a:rect b="b" l="l" r="r" t="t"/>
              <a:pathLst>
                <a:path extrusionOk="0" h="416" w="754">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1427972" y="2211467"/>
              <a:ext cx="222850" cy="299102"/>
            </a:xfrm>
            <a:custGeom>
              <a:rect b="b" l="l" r="r" t="t"/>
              <a:pathLst>
                <a:path extrusionOk="0" h="4205" w="3133">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1534172" y="2277477"/>
              <a:ext cx="20841" cy="330897"/>
            </a:xfrm>
            <a:custGeom>
              <a:rect b="b" l="l" r="r" t="t"/>
              <a:pathLst>
                <a:path extrusionOk="0" h="4652" w="293">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1435299" y="2433112"/>
              <a:ext cx="118574" cy="68214"/>
            </a:xfrm>
            <a:custGeom>
              <a:rect b="b" l="l" r="r" t="t"/>
              <a:pathLst>
                <a:path extrusionOk="0" h="959" w="1667">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1485518" y="2391571"/>
              <a:ext cx="63804" cy="35850"/>
            </a:xfrm>
            <a:custGeom>
              <a:rect b="b" l="l" r="r" t="t"/>
              <a:pathLst>
                <a:path extrusionOk="0" h="504" w="897">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1540574" y="2418032"/>
              <a:ext cx="73193" cy="67929"/>
            </a:xfrm>
            <a:custGeom>
              <a:rect b="b" l="l" r="r" t="t"/>
              <a:pathLst>
                <a:path extrusionOk="0" h="955" w="1029">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1541925" y="2389153"/>
              <a:ext cx="48866" cy="43674"/>
            </a:xfrm>
            <a:custGeom>
              <a:rect b="b" l="l" r="r" t="t"/>
              <a:pathLst>
                <a:path extrusionOk="0" h="614" w="687">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1545268" y="2329687"/>
              <a:ext cx="36276" cy="48440"/>
            </a:xfrm>
            <a:custGeom>
              <a:rect b="b" l="l" r="r" t="t"/>
              <a:pathLst>
                <a:path extrusionOk="0" h="681" w="51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1505790" y="2314181"/>
              <a:ext cx="42963" cy="24184"/>
            </a:xfrm>
            <a:custGeom>
              <a:rect b="b" l="l" r="r" t="t"/>
              <a:pathLst>
                <a:path extrusionOk="0" h="340" w="604">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 name="Google Shape;573;p22"/>
          <p:cNvSpPr txBox="1"/>
          <p:nvPr/>
        </p:nvSpPr>
        <p:spPr>
          <a:xfrm>
            <a:off x="969195" y="3154910"/>
            <a:ext cx="1184100" cy="27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574" name="Google Shape;574;p22"/>
          <p:cNvSpPr txBox="1"/>
          <p:nvPr/>
        </p:nvSpPr>
        <p:spPr>
          <a:xfrm>
            <a:off x="573795" y="3446727"/>
            <a:ext cx="15795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575" name="Google Shape;575;p22"/>
          <p:cNvSpPr txBox="1"/>
          <p:nvPr/>
        </p:nvSpPr>
        <p:spPr>
          <a:xfrm>
            <a:off x="6974050" y="1399700"/>
            <a:ext cx="12192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576" name="Google Shape;576;p22"/>
          <p:cNvSpPr txBox="1"/>
          <p:nvPr/>
        </p:nvSpPr>
        <p:spPr>
          <a:xfrm>
            <a:off x="6974080" y="1702441"/>
            <a:ext cx="16263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577" name="Google Shape;577;p22"/>
          <p:cNvSpPr txBox="1"/>
          <p:nvPr/>
        </p:nvSpPr>
        <p:spPr>
          <a:xfrm>
            <a:off x="897250" y="805300"/>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Logistic Regression Predicting Engagement in a Physical Fight</a:t>
            </a:r>
            <a:endParaRPr b="1">
              <a:latin typeface="Roboto"/>
              <a:ea typeface="Roboto"/>
              <a:cs typeface="Roboto"/>
              <a:sym typeface="Roboto"/>
            </a:endParaRPr>
          </a:p>
        </p:txBody>
      </p:sp>
      <p:pic>
        <p:nvPicPr>
          <p:cNvPr id="578" name="Google Shape;578;p22"/>
          <p:cNvPicPr preferRelativeResize="0"/>
          <p:nvPr/>
        </p:nvPicPr>
        <p:blipFill>
          <a:blip r:embed="rId3">
            <a:alphaModFix/>
          </a:blip>
          <a:stretch>
            <a:fillRect/>
          </a:stretch>
        </p:blipFill>
        <p:spPr>
          <a:xfrm>
            <a:off x="342075" y="1340200"/>
            <a:ext cx="4008501" cy="3479876"/>
          </a:xfrm>
          <a:prstGeom prst="rect">
            <a:avLst/>
          </a:prstGeom>
          <a:noFill/>
          <a:ln>
            <a:noFill/>
          </a:ln>
        </p:spPr>
      </p:pic>
      <p:sp>
        <p:nvSpPr>
          <p:cNvPr id="579" name="Google Shape;579;p22"/>
          <p:cNvSpPr txBox="1"/>
          <p:nvPr/>
        </p:nvSpPr>
        <p:spPr>
          <a:xfrm>
            <a:off x="5425200" y="1205500"/>
            <a:ext cx="3735000" cy="4710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Compared to white individuals, hispanic/latino have 2.12 more in the log odd of physical fight.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Compared to white individuals, we see African Americans and other race have 1.84 and 0.30 more in the log odd of physical fight.</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For each year older an individual is when they start drinking, physical fight increases by 0.08 in the log odd.</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The same value decreases by 0.75 in the log odd for marijuana consumption and increases by 0.15 in the log odd  for unit increase in the mark of age of romantic relationships.</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Accuracy of our logistic regression model is about 78% meaning the misclassification error rate is 22%.</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rgbClr val="292929"/>
              </a:solidFill>
              <a:highlight>
                <a:schemeClr val="lt1"/>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23"/>
          <p:cNvPicPr preferRelativeResize="0"/>
          <p:nvPr/>
        </p:nvPicPr>
        <p:blipFill>
          <a:blip r:embed="rId3">
            <a:alphaModFix/>
          </a:blip>
          <a:stretch>
            <a:fillRect/>
          </a:stretch>
        </p:blipFill>
        <p:spPr>
          <a:xfrm>
            <a:off x="152400" y="1168500"/>
            <a:ext cx="4417276" cy="3495075"/>
          </a:xfrm>
          <a:prstGeom prst="rect">
            <a:avLst/>
          </a:prstGeom>
          <a:noFill/>
          <a:ln>
            <a:noFill/>
          </a:ln>
        </p:spPr>
      </p:pic>
      <p:sp>
        <p:nvSpPr>
          <p:cNvPr id="585" name="Google Shape;585;p23"/>
          <p:cNvSpPr txBox="1"/>
          <p:nvPr/>
        </p:nvSpPr>
        <p:spPr>
          <a:xfrm>
            <a:off x="448600" y="417350"/>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ROC-AUC Curve for </a:t>
            </a:r>
            <a:r>
              <a:rPr b="1" lang="en">
                <a:solidFill>
                  <a:schemeClr val="dk1"/>
                </a:solidFill>
                <a:latin typeface="Roboto"/>
                <a:ea typeface="Roboto"/>
                <a:cs typeface="Roboto"/>
                <a:sym typeface="Roboto"/>
              </a:rPr>
              <a:t>Logistic Regression</a:t>
            </a:r>
            <a:endParaRPr b="1">
              <a:latin typeface="Roboto"/>
              <a:ea typeface="Roboto"/>
              <a:cs typeface="Roboto"/>
              <a:sym typeface="Roboto"/>
            </a:endParaRPr>
          </a:p>
        </p:txBody>
      </p:sp>
      <p:sp>
        <p:nvSpPr>
          <p:cNvPr id="586" name="Google Shape;586;p23"/>
          <p:cNvSpPr txBox="1"/>
          <p:nvPr/>
        </p:nvSpPr>
        <p:spPr>
          <a:xfrm>
            <a:off x="5487800" y="1617125"/>
            <a:ext cx="367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7" name="Google Shape;587;p23"/>
          <p:cNvSpPr txBox="1"/>
          <p:nvPr/>
        </p:nvSpPr>
        <p:spPr>
          <a:xfrm>
            <a:off x="4809650" y="1231100"/>
            <a:ext cx="4350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When looking at the shape of ROC curve, the performance of the logistic regression classifier model is pretty good.</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curve is towards the upper left corner.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area under the curve (AUC) is high at 0.75 which means that the model is good at distinguishing between engaging in a fight and not engaging in a fight.</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4"/>
          <p:cNvSpPr txBox="1"/>
          <p:nvPr/>
        </p:nvSpPr>
        <p:spPr>
          <a:xfrm>
            <a:off x="271250" y="521650"/>
            <a:ext cx="61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Decision Tree Classifying Predicting Engagement in a Physical Fight</a:t>
            </a:r>
            <a:endParaRPr b="1">
              <a:latin typeface="Roboto"/>
              <a:ea typeface="Roboto"/>
              <a:cs typeface="Roboto"/>
              <a:sym typeface="Roboto"/>
            </a:endParaRPr>
          </a:p>
        </p:txBody>
      </p:sp>
      <p:pic>
        <p:nvPicPr>
          <p:cNvPr id="593" name="Google Shape;593;p24"/>
          <p:cNvPicPr preferRelativeResize="0"/>
          <p:nvPr/>
        </p:nvPicPr>
        <p:blipFill>
          <a:blip r:embed="rId3">
            <a:alphaModFix/>
          </a:blip>
          <a:stretch>
            <a:fillRect/>
          </a:stretch>
        </p:blipFill>
        <p:spPr>
          <a:xfrm>
            <a:off x="152400" y="1074250"/>
            <a:ext cx="3989526" cy="3916850"/>
          </a:xfrm>
          <a:prstGeom prst="rect">
            <a:avLst/>
          </a:prstGeom>
          <a:noFill/>
          <a:ln>
            <a:noFill/>
          </a:ln>
        </p:spPr>
      </p:pic>
      <p:sp>
        <p:nvSpPr>
          <p:cNvPr id="594" name="Google Shape;594;p24"/>
          <p:cNvSpPr txBox="1"/>
          <p:nvPr/>
        </p:nvSpPr>
        <p:spPr>
          <a:xfrm>
            <a:off x="4590550" y="921850"/>
            <a:ext cx="45696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Accuracy of our Decision Tree Classifying model is about 81%.</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The overall probability of fighting is 60%.</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Individuals that are African American or Hispanic/Latino and started smoking marijuana before 11 years old have a probability of fighting of 0.96.</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African American or Latino/Hispanic individuals who started smoking marijuana after age 11, started drinking at or after the age of 13, and had romantic relations at or after the age of 13 have a fighting probability of 0.89</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African American or Latino/Hispanic individuals who started smoking marijuana between the ages of 11 and 12, started drinking before the age of 13, and had romantic relations before 12 years old have a fighting probability of 0.80</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5"/>
          <p:cNvSpPr txBox="1"/>
          <p:nvPr/>
        </p:nvSpPr>
        <p:spPr>
          <a:xfrm>
            <a:off x="667725" y="521650"/>
            <a:ext cx="60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ROC-AUC Curve for Decision Tree</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600" name="Google Shape;600;p25"/>
          <p:cNvPicPr preferRelativeResize="0"/>
          <p:nvPr/>
        </p:nvPicPr>
        <p:blipFill>
          <a:blip r:embed="rId3">
            <a:alphaModFix/>
          </a:blip>
          <a:stretch>
            <a:fillRect/>
          </a:stretch>
        </p:blipFill>
        <p:spPr>
          <a:xfrm>
            <a:off x="152400" y="1289650"/>
            <a:ext cx="4271225" cy="3701450"/>
          </a:xfrm>
          <a:prstGeom prst="rect">
            <a:avLst/>
          </a:prstGeom>
          <a:noFill/>
          <a:ln>
            <a:noFill/>
          </a:ln>
        </p:spPr>
      </p:pic>
      <p:sp>
        <p:nvSpPr>
          <p:cNvPr id="601" name="Google Shape;601;p25"/>
          <p:cNvSpPr txBox="1"/>
          <p:nvPr/>
        </p:nvSpPr>
        <p:spPr>
          <a:xfrm>
            <a:off x="5247825" y="1564950"/>
            <a:ext cx="3912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area under the curve (AUC) is even higher than the logistic regression classifier which is 0.84.</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model is good at distinguishing between engaging in a fight and not engaging in a fight. </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6"/>
          <p:cNvSpPr txBox="1"/>
          <p:nvPr/>
        </p:nvSpPr>
        <p:spPr>
          <a:xfrm>
            <a:off x="625975" y="302550"/>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07" name="Google Shape;607;p26"/>
          <p:cNvSpPr txBox="1"/>
          <p:nvPr/>
        </p:nvSpPr>
        <p:spPr>
          <a:xfrm>
            <a:off x="302550" y="605125"/>
            <a:ext cx="71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 Random Forest Classifying Engagement in a Physical Fight</a:t>
            </a:r>
            <a:endParaRPr b="1">
              <a:latin typeface="Roboto"/>
              <a:ea typeface="Roboto"/>
              <a:cs typeface="Roboto"/>
              <a:sym typeface="Roboto"/>
            </a:endParaRPr>
          </a:p>
        </p:txBody>
      </p:sp>
      <p:pic>
        <p:nvPicPr>
          <p:cNvPr id="608" name="Google Shape;608;p26"/>
          <p:cNvPicPr preferRelativeResize="0"/>
          <p:nvPr/>
        </p:nvPicPr>
        <p:blipFill>
          <a:blip r:embed="rId3">
            <a:alphaModFix/>
          </a:blip>
          <a:stretch>
            <a:fillRect/>
          </a:stretch>
        </p:blipFill>
        <p:spPr>
          <a:xfrm>
            <a:off x="0" y="1115975"/>
            <a:ext cx="3060976" cy="3798001"/>
          </a:xfrm>
          <a:prstGeom prst="rect">
            <a:avLst/>
          </a:prstGeom>
          <a:noFill/>
          <a:ln>
            <a:noFill/>
          </a:ln>
        </p:spPr>
      </p:pic>
      <p:pic>
        <p:nvPicPr>
          <p:cNvPr id="609" name="Google Shape;609;p26"/>
          <p:cNvPicPr preferRelativeResize="0"/>
          <p:nvPr/>
        </p:nvPicPr>
        <p:blipFill>
          <a:blip r:embed="rId4">
            <a:alphaModFix/>
          </a:blip>
          <a:stretch>
            <a:fillRect/>
          </a:stretch>
        </p:blipFill>
        <p:spPr>
          <a:xfrm>
            <a:off x="5915625" y="1005325"/>
            <a:ext cx="3060975" cy="3908650"/>
          </a:xfrm>
          <a:prstGeom prst="rect">
            <a:avLst/>
          </a:prstGeom>
          <a:noFill/>
          <a:ln>
            <a:noFill/>
          </a:ln>
        </p:spPr>
      </p:pic>
      <p:sp>
        <p:nvSpPr>
          <p:cNvPr id="610" name="Google Shape;610;p26"/>
          <p:cNvSpPr txBox="1"/>
          <p:nvPr/>
        </p:nvSpPr>
        <p:spPr>
          <a:xfrm>
            <a:off x="3568100" y="1679725"/>
            <a:ext cx="20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11" name="Google Shape;611;p26"/>
          <p:cNvSpPr txBox="1"/>
          <p:nvPr/>
        </p:nvSpPr>
        <p:spPr>
          <a:xfrm>
            <a:off x="3119475" y="1450200"/>
            <a:ext cx="2879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Accuracy of our Random Forest Classifying model is about 84.1%.</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If you drop Race and Age when first smoked Marijuana from the model, it's prediction power will greatly reduce.</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if we reduce one of the bottom variables i.e. Age when first had alcohol and Age when started having romantic relations, there might be some impact on prediction power of the model.</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27"/>
          <p:cNvSpPr txBox="1"/>
          <p:nvPr/>
        </p:nvSpPr>
        <p:spPr>
          <a:xfrm>
            <a:off x="563375" y="563350"/>
            <a:ext cx="60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ROC-AUC Curve for Random Forest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617" name="Google Shape;617;p27"/>
          <p:cNvPicPr preferRelativeResize="0"/>
          <p:nvPr/>
        </p:nvPicPr>
        <p:blipFill>
          <a:blip r:embed="rId3">
            <a:alphaModFix/>
          </a:blip>
          <a:stretch>
            <a:fillRect/>
          </a:stretch>
        </p:blipFill>
        <p:spPr>
          <a:xfrm>
            <a:off x="152400" y="1331375"/>
            <a:ext cx="3864325" cy="3269600"/>
          </a:xfrm>
          <a:prstGeom prst="rect">
            <a:avLst/>
          </a:prstGeom>
          <a:noFill/>
          <a:ln>
            <a:noFill/>
          </a:ln>
        </p:spPr>
      </p:pic>
      <p:sp>
        <p:nvSpPr>
          <p:cNvPr id="618" name="Google Shape;618;p27"/>
          <p:cNvSpPr txBox="1"/>
          <p:nvPr/>
        </p:nvSpPr>
        <p:spPr>
          <a:xfrm>
            <a:off x="4757475" y="1283275"/>
            <a:ext cx="4402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curve is towards the upper left corner.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area under the curve (AUC) is  high at 0.89 which is more than before two model.</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 This model is best for our dataset.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8"/>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 Thoughts of Suicide</a:t>
            </a:r>
            <a:endParaRPr/>
          </a:p>
        </p:txBody>
      </p:sp>
      <p:sp>
        <p:nvSpPr>
          <p:cNvPr id="624" name="Google Shape;624;p28"/>
          <p:cNvSpPr txBox="1"/>
          <p:nvPr/>
        </p:nvSpPr>
        <p:spPr>
          <a:xfrm>
            <a:off x="152400" y="865163"/>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Logistic Regression Predicting Suicidal Thoughts</a:t>
            </a:r>
            <a:endParaRPr b="1">
              <a:latin typeface="Roboto"/>
              <a:ea typeface="Roboto"/>
              <a:cs typeface="Roboto"/>
              <a:sym typeface="Roboto"/>
            </a:endParaRPr>
          </a:p>
        </p:txBody>
      </p:sp>
      <p:pic>
        <p:nvPicPr>
          <p:cNvPr id="625" name="Google Shape;625;p28"/>
          <p:cNvPicPr preferRelativeResize="0"/>
          <p:nvPr/>
        </p:nvPicPr>
        <p:blipFill>
          <a:blip r:embed="rId3">
            <a:alphaModFix/>
          </a:blip>
          <a:stretch>
            <a:fillRect/>
          </a:stretch>
        </p:blipFill>
        <p:spPr>
          <a:xfrm>
            <a:off x="152400" y="1387250"/>
            <a:ext cx="4312950" cy="3603850"/>
          </a:xfrm>
          <a:prstGeom prst="rect">
            <a:avLst/>
          </a:prstGeom>
          <a:noFill/>
          <a:ln>
            <a:noFill/>
          </a:ln>
        </p:spPr>
      </p:pic>
      <p:sp>
        <p:nvSpPr>
          <p:cNvPr id="626" name="Google Shape;626;p28"/>
          <p:cNvSpPr txBox="1"/>
          <p:nvPr/>
        </p:nvSpPr>
        <p:spPr>
          <a:xfrm>
            <a:off x="4847550" y="1283275"/>
            <a:ext cx="43131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Compared to white individuals, hispanic/latino have 0.89 more in the log odd of suicide thoughts.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Compared to white individuals, we see African Americans and other race have 2.20 and 0.63 more in the log odd of suicide thoughts.</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For each year older an individual is when they start drinking, suicide thoughts. increases by 0.13 in the log odd.</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The same value decreases by 0.81 in the log odd for marijuana consumption and decreases by 0.24 in the log odd  for unit increase in the mark of age of romantic relationships.</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Accuracy of our logistic regression model is about 84% meaning the misclassification error rate is 16%.</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rgbClr val="292929"/>
              </a:solidFill>
              <a:highlight>
                <a:schemeClr val="lt1"/>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29"/>
          <p:cNvPicPr preferRelativeResize="0"/>
          <p:nvPr/>
        </p:nvPicPr>
        <p:blipFill>
          <a:blip r:embed="rId3">
            <a:alphaModFix/>
          </a:blip>
          <a:stretch>
            <a:fillRect/>
          </a:stretch>
        </p:blipFill>
        <p:spPr>
          <a:xfrm>
            <a:off x="152400" y="1178925"/>
            <a:ext cx="5022400" cy="3812175"/>
          </a:xfrm>
          <a:prstGeom prst="rect">
            <a:avLst/>
          </a:prstGeom>
          <a:noFill/>
          <a:ln>
            <a:noFill/>
          </a:ln>
        </p:spPr>
      </p:pic>
      <p:sp>
        <p:nvSpPr>
          <p:cNvPr id="632" name="Google Shape;632;p29"/>
          <p:cNvSpPr txBox="1"/>
          <p:nvPr/>
        </p:nvSpPr>
        <p:spPr>
          <a:xfrm>
            <a:off x="751175" y="615550"/>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ROC-AUC Curve for Logistic Regression</a:t>
            </a:r>
            <a:endParaRPr>
              <a:latin typeface="Roboto"/>
              <a:ea typeface="Roboto"/>
              <a:cs typeface="Roboto"/>
              <a:sym typeface="Roboto"/>
            </a:endParaRPr>
          </a:p>
        </p:txBody>
      </p:sp>
      <p:sp>
        <p:nvSpPr>
          <p:cNvPr id="633" name="Google Shape;633;p29"/>
          <p:cNvSpPr txBox="1"/>
          <p:nvPr/>
        </p:nvSpPr>
        <p:spPr>
          <a:xfrm>
            <a:off x="5675575" y="1585825"/>
            <a:ext cx="34848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When looking at the shape of ROC curve, the performance of the logistic regression classifier model is pretty good.</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curve is towards the upper left corner.</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area under the curve (AUC) is high at 0.78 which means that the model is good at distinguishing between whether or not an adolescent is suicidal.</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30"/>
          <p:cNvSpPr txBox="1"/>
          <p:nvPr/>
        </p:nvSpPr>
        <p:spPr>
          <a:xfrm>
            <a:off x="584250" y="699025"/>
            <a:ext cx="600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Decision Tree Classifying Predicting Suicidal Thoughts</a:t>
            </a:r>
            <a:endParaRPr b="1">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639" name="Google Shape;639;p30"/>
          <p:cNvPicPr preferRelativeResize="0"/>
          <p:nvPr/>
        </p:nvPicPr>
        <p:blipFill>
          <a:blip r:embed="rId3">
            <a:alphaModFix/>
          </a:blip>
          <a:stretch>
            <a:fillRect/>
          </a:stretch>
        </p:blipFill>
        <p:spPr>
          <a:xfrm>
            <a:off x="152400" y="1241525"/>
            <a:ext cx="4302524" cy="3749576"/>
          </a:xfrm>
          <a:prstGeom prst="rect">
            <a:avLst/>
          </a:prstGeom>
          <a:noFill/>
          <a:ln>
            <a:noFill/>
          </a:ln>
        </p:spPr>
      </p:pic>
      <p:sp>
        <p:nvSpPr>
          <p:cNvPr id="640" name="Google Shape;640;p30"/>
          <p:cNvSpPr txBox="1"/>
          <p:nvPr/>
        </p:nvSpPr>
        <p:spPr>
          <a:xfrm>
            <a:off x="5143500" y="1283275"/>
            <a:ext cx="4016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Accuracy of our Decision Tree Classifying model is about 89.9%.</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Black/African American individuals who smoke marijuana before the age of 10 have a 0.98 probability of being suicidal.</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Hispanic/Latino individuals who have romantic relationships and drink alcohol between 11 and 12 years old and who smoke marijuana after the age of 10 have a 0.89 probability of being suicidal.</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1"/>
          <p:cNvSpPr txBox="1"/>
          <p:nvPr/>
        </p:nvSpPr>
        <p:spPr>
          <a:xfrm>
            <a:off x="365150" y="354725"/>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ROC-AUC Curve for Decision Tree</a:t>
            </a:r>
            <a:endParaRPr>
              <a:latin typeface="Roboto"/>
              <a:ea typeface="Roboto"/>
              <a:cs typeface="Roboto"/>
              <a:sym typeface="Roboto"/>
            </a:endParaRPr>
          </a:p>
        </p:txBody>
      </p:sp>
      <p:pic>
        <p:nvPicPr>
          <p:cNvPr id="646" name="Google Shape;646;p31"/>
          <p:cNvPicPr preferRelativeResize="0"/>
          <p:nvPr/>
        </p:nvPicPr>
        <p:blipFill>
          <a:blip r:embed="rId3">
            <a:alphaModFix/>
          </a:blip>
          <a:stretch>
            <a:fillRect/>
          </a:stretch>
        </p:blipFill>
        <p:spPr>
          <a:xfrm>
            <a:off x="89800" y="897250"/>
            <a:ext cx="4991100" cy="3588975"/>
          </a:xfrm>
          <a:prstGeom prst="rect">
            <a:avLst/>
          </a:prstGeom>
          <a:noFill/>
          <a:ln>
            <a:noFill/>
          </a:ln>
        </p:spPr>
      </p:pic>
      <p:sp>
        <p:nvSpPr>
          <p:cNvPr id="647" name="Google Shape;647;p31"/>
          <p:cNvSpPr txBox="1"/>
          <p:nvPr/>
        </p:nvSpPr>
        <p:spPr>
          <a:xfrm>
            <a:off x="5539950" y="1617125"/>
            <a:ext cx="3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48" name="Google Shape;648;p31"/>
          <p:cNvSpPr txBox="1"/>
          <p:nvPr/>
        </p:nvSpPr>
        <p:spPr>
          <a:xfrm>
            <a:off x="5226950" y="1293700"/>
            <a:ext cx="4141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The ROC curve is towards the upper left corner.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performance of the decision tree classifier model is very efficient.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area under the curve (AUC) is  0.89 which means that the model is very good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at distinguishing between whether or not an adolescent is suicidal.</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5" name="Shape 125"/>
        <p:cNvGrpSpPr/>
        <p:nvPr/>
      </p:nvGrpSpPr>
      <p:grpSpPr>
        <a:xfrm>
          <a:off x="0" y="0"/>
          <a:ext cx="0" cy="0"/>
          <a:chOff x="0" y="0"/>
          <a:chExt cx="0" cy="0"/>
        </a:xfrm>
      </p:grpSpPr>
      <p:grpSp>
        <p:nvGrpSpPr>
          <p:cNvPr id="126" name="Google Shape;126;p14"/>
          <p:cNvGrpSpPr/>
          <p:nvPr/>
        </p:nvGrpSpPr>
        <p:grpSpPr>
          <a:xfrm>
            <a:off x="139460" y="1238211"/>
            <a:ext cx="2016283" cy="1381459"/>
            <a:chOff x="418750" y="1200475"/>
            <a:chExt cx="2511250" cy="1537175"/>
          </a:xfrm>
        </p:grpSpPr>
        <p:sp>
          <p:nvSpPr>
            <p:cNvPr id="127" name="Google Shape;127;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1</a:t>
              </a:r>
              <a:endParaRPr b="1" sz="2100">
                <a:solidFill>
                  <a:schemeClr val="lt1"/>
                </a:solidFill>
              </a:endParaRPr>
            </a:p>
          </p:txBody>
        </p:sp>
      </p:grpSp>
      <p:sp>
        <p:nvSpPr>
          <p:cNvPr id="129" name="Google Shape;129;p14"/>
          <p:cNvSpPr txBox="1"/>
          <p:nvPr/>
        </p:nvSpPr>
        <p:spPr>
          <a:xfrm>
            <a:off x="608725" y="19773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Introduction</a:t>
            </a:r>
            <a:endParaRPr b="1" sz="1600">
              <a:solidFill>
                <a:schemeClr val="accent5"/>
              </a:solidFill>
              <a:latin typeface="Fira Sans Extra Condensed"/>
              <a:ea typeface="Fira Sans Extra Condensed"/>
              <a:cs typeface="Fira Sans Extra Condensed"/>
              <a:sym typeface="Fira Sans Extra Condensed"/>
            </a:endParaRPr>
          </a:p>
        </p:txBody>
      </p:sp>
      <p:sp>
        <p:nvSpPr>
          <p:cNvPr id="130" name="Google Shape;130;p14"/>
          <p:cNvSpPr txBox="1"/>
          <p:nvPr>
            <p:ph type="title"/>
          </p:nvPr>
        </p:nvSpPr>
        <p:spPr>
          <a:xfrm>
            <a:off x="317025" y="56152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Table of Contents</a:t>
            </a:r>
            <a:endParaRPr sz="4000"/>
          </a:p>
        </p:txBody>
      </p:sp>
      <p:grpSp>
        <p:nvGrpSpPr>
          <p:cNvPr id="131" name="Google Shape;131;p14"/>
          <p:cNvGrpSpPr/>
          <p:nvPr/>
        </p:nvGrpSpPr>
        <p:grpSpPr>
          <a:xfrm>
            <a:off x="2323460" y="1238211"/>
            <a:ext cx="2016283" cy="1381459"/>
            <a:chOff x="418750" y="1200475"/>
            <a:chExt cx="2511250" cy="1537175"/>
          </a:xfrm>
        </p:grpSpPr>
        <p:sp>
          <p:nvSpPr>
            <p:cNvPr id="132" name="Google Shape;132;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2</a:t>
              </a:r>
              <a:endParaRPr b="1" sz="2100">
                <a:solidFill>
                  <a:schemeClr val="lt1"/>
                </a:solidFill>
              </a:endParaRPr>
            </a:p>
          </p:txBody>
        </p:sp>
      </p:grpSp>
      <p:grpSp>
        <p:nvGrpSpPr>
          <p:cNvPr id="134" name="Google Shape;134;p14"/>
          <p:cNvGrpSpPr/>
          <p:nvPr/>
        </p:nvGrpSpPr>
        <p:grpSpPr>
          <a:xfrm>
            <a:off x="91635" y="3230136"/>
            <a:ext cx="2016283" cy="1381459"/>
            <a:chOff x="418750" y="1200475"/>
            <a:chExt cx="2511250" cy="1537175"/>
          </a:xfrm>
        </p:grpSpPr>
        <p:sp>
          <p:nvSpPr>
            <p:cNvPr id="135" name="Google Shape;135;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5</a:t>
              </a:r>
              <a:endParaRPr b="1" sz="2100">
                <a:solidFill>
                  <a:schemeClr val="lt1"/>
                </a:solidFill>
              </a:endParaRPr>
            </a:p>
          </p:txBody>
        </p:sp>
      </p:grpSp>
      <p:grpSp>
        <p:nvGrpSpPr>
          <p:cNvPr id="137" name="Google Shape;137;p14"/>
          <p:cNvGrpSpPr/>
          <p:nvPr/>
        </p:nvGrpSpPr>
        <p:grpSpPr>
          <a:xfrm>
            <a:off x="4549972" y="3230136"/>
            <a:ext cx="2016283" cy="1381459"/>
            <a:chOff x="418750" y="1200475"/>
            <a:chExt cx="2511250" cy="1537175"/>
          </a:xfrm>
        </p:grpSpPr>
        <p:sp>
          <p:nvSpPr>
            <p:cNvPr id="138" name="Google Shape;138;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7</a:t>
              </a:r>
              <a:endParaRPr b="1" sz="2100">
                <a:solidFill>
                  <a:schemeClr val="lt1"/>
                </a:solidFill>
              </a:endParaRPr>
            </a:p>
          </p:txBody>
        </p:sp>
      </p:grpSp>
      <p:grpSp>
        <p:nvGrpSpPr>
          <p:cNvPr id="140" name="Google Shape;140;p14"/>
          <p:cNvGrpSpPr/>
          <p:nvPr/>
        </p:nvGrpSpPr>
        <p:grpSpPr>
          <a:xfrm>
            <a:off x="2320810" y="3230136"/>
            <a:ext cx="2016283" cy="1381459"/>
            <a:chOff x="418750" y="1200475"/>
            <a:chExt cx="2511250" cy="1537175"/>
          </a:xfrm>
        </p:grpSpPr>
        <p:sp>
          <p:nvSpPr>
            <p:cNvPr id="141" name="Google Shape;141;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6</a:t>
              </a:r>
              <a:endParaRPr b="1" sz="2100">
                <a:solidFill>
                  <a:schemeClr val="lt1"/>
                </a:solidFill>
              </a:endParaRPr>
            </a:p>
          </p:txBody>
        </p:sp>
      </p:grpSp>
      <p:grpSp>
        <p:nvGrpSpPr>
          <p:cNvPr id="143" name="Google Shape;143;p14"/>
          <p:cNvGrpSpPr/>
          <p:nvPr/>
        </p:nvGrpSpPr>
        <p:grpSpPr>
          <a:xfrm>
            <a:off x="4507447" y="1238211"/>
            <a:ext cx="2016283" cy="1381459"/>
            <a:chOff x="418750" y="1200475"/>
            <a:chExt cx="2511250" cy="1537175"/>
          </a:xfrm>
        </p:grpSpPr>
        <p:sp>
          <p:nvSpPr>
            <p:cNvPr id="144" name="Google Shape;144;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3</a:t>
              </a:r>
              <a:endParaRPr b="1" sz="2100">
                <a:solidFill>
                  <a:schemeClr val="lt1"/>
                </a:solidFill>
              </a:endParaRPr>
            </a:p>
          </p:txBody>
        </p:sp>
      </p:grpSp>
      <p:grpSp>
        <p:nvGrpSpPr>
          <p:cNvPr id="146" name="Google Shape;146;p14"/>
          <p:cNvGrpSpPr/>
          <p:nvPr/>
        </p:nvGrpSpPr>
        <p:grpSpPr>
          <a:xfrm>
            <a:off x="6779135" y="1238211"/>
            <a:ext cx="2016283" cy="1381459"/>
            <a:chOff x="418750" y="1200475"/>
            <a:chExt cx="2511250" cy="1537175"/>
          </a:xfrm>
        </p:grpSpPr>
        <p:sp>
          <p:nvSpPr>
            <p:cNvPr id="147" name="Google Shape;147;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4</a:t>
              </a:r>
              <a:endParaRPr b="1" sz="2100">
                <a:solidFill>
                  <a:schemeClr val="lt1"/>
                </a:solidFill>
              </a:endParaRPr>
            </a:p>
          </p:txBody>
        </p:sp>
      </p:grpSp>
      <p:grpSp>
        <p:nvGrpSpPr>
          <p:cNvPr id="149" name="Google Shape;149;p14"/>
          <p:cNvGrpSpPr/>
          <p:nvPr/>
        </p:nvGrpSpPr>
        <p:grpSpPr>
          <a:xfrm>
            <a:off x="6779135" y="3230136"/>
            <a:ext cx="2016283" cy="1381459"/>
            <a:chOff x="418750" y="1200475"/>
            <a:chExt cx="2511250" cy="1537175"/>
          </a:xfrm>
        </p:grpSpPr>
        <p:sp>
          <p:nvSpPr>
            <p:cNvPr id="150" name="Google Shape;150;p14"/>
            <p:cNvSpPr/>
            <p:nvPr/>
          </p:nvSpPr>
          <p:spPr>
            <a:xfrm>
              <a:off x="766100" y="1556550"/>
              <a:ext cx="2163900" cy="11811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418750" y="1200475"/>
              <a:ext cx="696000" cy="696000"/>
            </a:xfrm>
            <a:prstGeom prst="ellipse">
              <a:avLst/>
            </a:prstGeom>
            <a:solidFill>
              <a:schemeClr val="accent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8</a:t>
              </a:r>
              <a:endParaRPr b="1" sz="2100">
                <a:solidFill>
                  <a:schemeClr val="lt1"/>
                </a:solidFill>
              </a:endParaRPr>
            </a:p>
          </p:txBody>
        </p:sp>
      </p:grpSp>
      <p:sp>
        <p:nvSpPr>
          <p:cNvPr id="152" name="Google Shape;152;p14"/>
          <p:cNvSpPr txBox="1"/>
          <p:nvPr/>
        </p:nvSpPr>
        <p:spPr>
          <a:xfrm>
            <a:off x="2764675" y="20145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Exploratory Data Analysis</a:t>
            </a:r>
            <a:endParaRPr b="1" sz="1600">
              <a:solidFill>
                <a:schemeClr val="accent5"/>
              </a:solidFill>
              <a:latin typeface="Fira Sans Extra Condensed"/>
              <a:ea typeface="Fira Sans Extra Condensed"/>
              <a:cs typeface="Fira Sans Extra Condensed"/>
              <a:sym typeface="Fira Sans Extra Condensed"/>
            </a:endParaRPr>
          </a:p>
        </p:txBody>
      </p:sp>
      <p:sp>
        <p:nvSpPr>
          <p:cNvPr id="153" name="Google Shape;153;p14"/>
          <p:cNvSpPr txBox="1"/>
          <p:nvPr/>
        </p:nvSpPr>
        <p:spPr>
          <a:xfrm>
            <a:off x="4920625" y="19773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Engaging in a Physical Fight</a:t>
            </a:r>
            <a:endParaRPr b="1" sz="1600">
              <a:solidFill>
                <a:schemeClr val="accent5"/>
              </a:solidFill>
              <a:latin typeface="Fira Sans Extra Condensed"/>
              <a:ea typeface="Fira Sans Extra Condensed"/>
              <a:cs typeface="Fira Sans Extra Condensed"/>
              <a:sym typeface="Fira Sans Extra Condensed"/>
            </a:endParaRPr>
          </a:p>
        </p:txBody>
      </p:sp>
      <p:sp>
        <p:nvSpPr>
          <p:cNvPr id="154" name="Google Shape;154;p14"/>
          <p:cNvSpPr txBox="1"/>
          <p:nvPr/>
        </p:nvSpPr>
        <p:spPr>
          <a:xfrm>
            <a:off x="7171700" y="20145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Suicidal Thoughts</a:t>
            </a:r>
            <a:endParaRPr b="1" sz="1600">
              <a:solidFill>
                <a:schemeClr val="accent5"/>
              </a:solidFill>
              <a:latin typeface="Fira Sans Extra Condensed"/>
              <a:ea typeface="Fira Sans Extra Condensed"/>
              <a:cs typeface="Fira Sans Extra Condensed"/>
              <a:sym typeface="Fira Sans Extra Condensed"/>
            </a:endParaRPr>
          </a:p>
        </p:txBody>
      </p:sp>
      <p:sp>
        <p:nvSpPr>
          <p:cNvPr id="155" name="Google Shape;155;p14"/>
          <p:cNvSpPr txBox="1"/>
          <p:nvPr/>
        </p:nvSpPr>
        <p:spPr>
          <a:xfrm>
            <a:off x="493250" y="40100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Hours of Sleep</a:t>
            </a:r>
            <a:endParaRPr b="1" sz="1600">
              <a:solidFill>
                <a:schemeClr val="accent5"/>
              </a:solidFill>
              <a:latin typeface="Fira Sans Extra Condensed"/>
              <a:ea typeface="Fira Sans Extra Condensed"/>
              <a:cs typeface="Fira Sans Extra Condensed"/>
              <a:sym typeface="Fira Sans Extra Condensed"/>
            </a:endParaRPr>
          </a:p>
        </p:txBody>
      </p:sp>
      <p:sp>
        <p:nvSpPr>
          <p:cNvPr id="156" name="Google Shape;156;p14"/>
          <p:cNvSpPr txBox="1"/>
          <p:nvPr/>
        </p:nvSpPr>
        <p:spPr>
          <a:xfrm>
            <a:off x="2730263" y="40100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Sexual Partners</a:t>
            </a:r>
            <a:endParaRPr b="1" sz="1600">
              <a:solidFill>
                <a:schemeClr val="accent5"/>
              </a:solidFill>
              <a:latin typeface="Fira Sans Extra Condensed"/>
              <a:ea typeface="Fira Sans Extra Condensed"/>
              <a:cs typeface="Fira Sans Extra Condensed"/>
              <a:sym typeface="Fira Sans Extra Condensed"/>
            </a:endParaRPr>
          </a:p>
        </p:txBody>
      </p:sp>
      <p:sp>
        <p:nvSpPr>
          <p:cNvPr id="157" name="Google Shape;157;p14"/>
          <p:cNvSpPr txBox="1"/>
          <p:nvPr/>
        </p:nvSpPr>
        <p:spPr>
          <a:xfrm>
            <a:off x="4959087" y="4010025"/>
            <a:ext cx="1473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Physical Activity</a:t>
            </a:r>
            <a:endParaRPr b="1" sz="1600">
              <a:solidFill>
                <a:schemeClr val="accent5"/>
              </a:solidFill>
              <a:latin typeface="Fira Sans Extra Condensed"/>
              <a:ea typeface="Fira Sans Extra Condensed"/>
              <a:cs typeface="Fira Sans Extra Condensed"/>
              <a:sym typeface="Fira Sans Extra Condensed"/>
            </a:endParaRPr>
          </a:p>
        </p:txBody>
      </p:sp>
      <p:sp>
        <p:nvSpPr>
          <p:cNvPr id="158" name="Google Shape;158;p14"/>
          <p:cNvSpPr txBox="1"/>
          <p:nvPr/>
        </p:nvSpPr>
        <p:spPr>
          <a:xfrm>
            <a:off x="7220875" y="3976113"/>
            <a:ext cx="1440000" cy="22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Conclusion</a:t>
            </a:r>
            <a:endParaRPr b="1" sz="1600">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2"/>
          <p:cNvSpPr txBox="1"/>
          <p:nvPr/>
        </p:nvSpPr>
        <p:spPr>
          <a:xfrm>
            <a:off x="156500" y="625975"/>
            <a:ext cx="60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 Random Forest Classifying Suicidal Thoughts</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654" name="Google Shape;654;p32"/>
          <p:cNvPicPr preferRelativeResize="0"/>
          <p:nvPr/>
        </p:nvPicPr>
        <p:blipFill>
          <a:blip r:embed="rId3">
            <a:alphaModFix/>
          </a:blip>
          <a:stretch>
            <a:fillRect/>
          </a:stretch>
        </p:blipFill>
        <p:spPr>
          <a:xfrm>
            <a:off x="152400" y="1393975"/>
            <a:ext cx="2727124" cy="3520000"/>
          </a:xfrm>
          <a:prstGeom prst="rect">
            <a:avLst/>
          </a:prstGeom>
          <a:noFill/>
          <a:ln>
            <a:noFill/>
          </a:ln>
        </p:spPr>
      </p:pic>
      <p:pic>
        <p:nvPicPr>
          <p:cNvPr id="655" name="Google Shape;655;p32"/>
          <p:cNvPicPr preferRelativeResize="0"/>
          <p:nvPr/>
        </p:nvPicPr>
        <p:blipFill>
          <a:blip r:embed="rId4">
            <a:alphaModFix/>
          </a:blip>
          <a:stretch>
            <a:fillRect/>
          </a:stretch>
        </p:blipFill>
        <p:spPr>
          <a:xfrm>
            <a:off x="5769475" y="1105900"/>
            <a:ext cx="3234250" cy="3808075"/>
          </a:xfrm>
          <a:prstGeom prst="rect">
            <a:avLst/>
          </a:prstGeom>
          <a:noFill/>
          <a:ln>
            <a:noFill/>
          </a:ln>
        </p:spPr>
      </p:pic>
      <p:sp>
        <p:nvSpPr>
          <p:cNvPr id="656" name="Google Shape;656;p32"/>
          <p:cNvSpPr txBox="1"/>
          <p:nvPr/>
        </p:nvSpPr>
        <p:spPr>
          <a:xfrm>
            <a:off x="3119475" y="1393975"/>
            <a:ext cx="26082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Accuracy of our Random Forest  Classifying model is about 92.3%.</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If you drop Age when first smoked Marijuana from the model, it's prediction power will greatly reduce.</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if we reduce variables like Race and Age when started having romantic relations, there might be some impact on prediction power of the model</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Removing Age when first had Alcohol will have the least impact on model.</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33"/>
          <p:cNvSpPr txBox="1"/>
          <p:nvPr/>
        </p:nvSpPr>
        <p:spPr>
          <a:xfrm>
            <a:off x="323425" y="552950"/>
            <a:ext cx="60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ROC-AUC Curve for Random Forest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662" name="Google Shape;662;p33"/>
          <p:cNvPicPr preferRelativeResize="0"/>
          <p:nvPr/>
        </p:nvPicPr>
        <p:blipFill>
          <a:blip r:embed="rId3">
            <a:alphaModFix/>
          </a:blip>
          <a:stretch>
            <a:fillRect/>
          </a:stretch>
        </p:blipFill>
        <p:spPr>
          <a:xfrm>
            <a:off x="323425" y="1341825"/>
            <a:ext cx="5112199" cy="3670149"/>
          </a:xfrm>
          <a:prstGeom prst="rect">
            <a:avLst/>
          </a:prstGeom>
          <a:noFill/>
          <a:ln>
            <a:noFill/>
          </a:ln>
        </p:spPr>
      </p:pic>
      <p:sp>
        <p:nvSpPr>
          <p:cNvPr id="663" name="Google Shape;663;p33"/>
          <p:cNvSpPr txBox="1"/>
          <p:nvPr/>
        </p:nvSpPr>
        <p:spPr>
          <a:xfrm>
            <a:off x="6666725" y="1909250"/>
            <a:ext cx="24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64" name="Google Shape;664;p33"/>
          <p:cNvSpPr txBox="1"/>
          <p:nvPr/>
        </p:nvSpPr>
        <p:spPr>
          <a:xfrm>
            <a:off x="6113775" y="1418900"/>
            <a:ext cx="30465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curve is towards the upper left corner.</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area under the curve (AUC) is  high at 0.93 which is more than before two model.</a:t>
            </a:r>
            <a:endParaRPr>
              <a:solidFill>
                <a:schemeClr val="dk1"/>
              </a:solidFill>
              <a:latin typeface="Roboto"/>
              <a:ea typeface="Roboto"/>
              <a:cs typeface="Roboto"/>
              <a:sym typeface="Roboto"/>
            </a:endParaRPr>
          </a:p>
          <a:p>
            <a:pPr indent="0" lvl="0" marL="45720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 This model is best for our dataset.</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6AA84F"/>
                </a:highlight>
              </a:rPr>
              <a:t>Modeling </a:t>
            </a:r>
            <a:r>
              <a:rPr lang="en">
                <a:highlight>
                  <a:srgbClr val="6AA84F"/>
                </a:highlight>
              </a:rPr>
              <a:t>Hours of Sleep per Night</a:t>
            </a:r>
            <a:endParaRPr>
              <a:solidFill>
                <a:srgbClr val="000000"/>
              </a:solidFill>
              <a:highlight>
                <a:srgbClr val="6AA84F"/>
              </a:highlight>
            </a:endParaRPr>
          </a:p>
        </p:txBody>
      </p:sp>
      <p:grpSp>
        <p:nvGrpSpPr>
          <p:cNvPr id="670" name="Google Shape;670;p34"/>
          <p:cNvGrpSpPr/>
          <p:nvPr/>
        </p:nvGrpSpPr>
        <p:grpSpPr>
          <a:xfrm>
            <a:off x="398166" y="229698"/>
            <a:ext cx="571023" cy="575596"/>
            <a:chOff x="1145224" y="2100503"/>
            <a:chExt cx="505598" cy="509648"/>
          </a:xfrm>
        </p:grpSpPr>
        <p:sp>
          <p:nvSpPr>
            <p:cNvPr id="671" name="Google Shape;671;p34"/>
            <p:cNvSpPr/>
            <p:nvPr/>
          </p:nvSpPr>
          <p:spPr>
            <a:xfrm>
              <a:off x="1145224" y="2100503"/>
              <a:ext cx="284520" cy="382822"/>
            </a:xfrm>
            <a:custGeom>
              <a:rect b="b" l="l" r="r" t="t"/>
              <a:pathLst>
                <a:path extrusionOk="0" h="5382" w="400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1285069" y="2185220"/>
              <a:ext cx="20201" cy="424931"/>
            </a:xfrm>
            <a:custGeom>
              <a:rect b="b" l="l" r="r" t="t"/>
              <a:pathLst>
                <a:path extrusionOk="0" h="5974" w="284">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1154827" y="2386521"/>
              <a:ext cx="150298" cy="85996"/>
            </a:xfrm>
            <a:custGeom>
              <a:rect b="b" l="l" r="r" t="t"/>
              <a:pathLst>
                <a:path extrusionOk="0" h="1209" w="2113">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1218845" y="2332746"/>
              <a:ext cx="80377" cy="44101"/>
            </a:xfrm>
            <a:custGeom>
              <a:rect b="b" l="l" r="r" t="t"/>
              <a:pathLst>
                <a:path extrusionOk="0" h="620" w="113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1290404" y="2366391"/>
              <a:ext cx="93109" cy="86281"/>
            </a:xfrm>
            <a:custGeom>
              <a:rect b="b" l="l" r="r" t="t"/>
              <a:pathLst>
                <a:path extrusionOk="0" h="1213" w="1309">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1291969" y="2329189"/>
              <a:ext cx="61741" cy="54841"/>
            </a:xfrm>
            <a:custGeom>
              <a:rect b="b" l="l" r="r" t="t"/>
              <a:pathLst>
                <a:path extrusionOk="0" h="771" w="868">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1296023" y="2252012"/>
              <a:ext cx="45523" cy="61101"/>
            </a:xfrm>
            <a:custGeom>
              <a:rect b="b" l="l" r="r" t="t"/>
              <a:pathLst>
                <a:path extrusionOk="0" h="859" w="64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1245378" y="2232238"/>
              <a:ext cx="53632" cy="29590"/>
            </a:xfrm>
            <a:custGeom>
              <a:rect b="b" l="l" r="r" t="t"/>
              <a:pathLst>
                <a:path extrusionOk="0" h="416" w="754">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1427972" y="2211467"/>
              <a:ext cx="222850" cy="299102"/>
            </a:xfrm>
            <a:custGeom>
              <a:rect b="b" l="l" r="r" t="t"/>
              <a:pathLst>
                <a:path extrusionOk="0" h="4205" w="3133">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1534172" y="2277477"/>
              <a:ext cx="20841" cy="330897"/>
            </a:xfrm>
            <a:custGeom>
              <a:rect b="b" l="l" r="r" t="t"/>
              <a:pathLst>
                <a:path extrusionOk="0" h="4652" w="293">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1435299" y="2433112"/>
              <a:ext cx="118574" cy="68214"/>
            </a:xfrm>
            <a:custGeom>
              <a:rect b="b" l="l" r="r" t="t"/>
              <a:pathLst>
                <a:path extrusionOk="0" h="959" w="1667">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1485518" y="2391571"/>
              <a:ext cx="63804" cy="35850"/>
            </a:xfrm>
            <a:custGeom>
              <a:rect b="b" l="l" r="r" t="t"/>
              <a:pathLst>
                <a:path extrusionOk="0" h="504" w="897">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1540574" y="2418032"/>
              <a:ext cx="73193" cy="67929"/>
            </a:xfrm>
            <a:custGeom>
              <a:rect b="b" l="l" r="r" t="t"/>
              <a:pathLst>
                <a:path extrusionOk="0" h="955" w="1029">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1541925" y="2389153"/>
              <a:ext cx="48866" cy="43674"/>
            </a:xfrm>
            <a:custGeom>
              <a:rect b="b" l="l" r="r" t="t"/>
              <a:pathLst>
                <a:path extrusionOk="0" h="614" w="687">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1545268" y="2329687"/>
              <a:ext cx="36276" cy="48440"/>
            </a:xfrm>
            <a:custGeom>
              <a:rect b="b" l="l" r="r" t="t"/>
              <a:pathLst>
                <a:path extrusionOk="0" h="681" w="51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1505790" y="2314181"/>
              <a:ext cx="42963" cy="24184"/>
            </a:xfrm>
            <a:custGeom>
              <a:rect b="b" l="l" r="r" t="t"/>
              <a:pathLst>
                <a:path extrusionOk="0" h="340" w="604">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4"/>
          <p:cNvGrpSpPr/>
          <p:nvPr/>
        </p:nvGrpSpPr>
        <p:grpSpPr>
          <a:xfrm>
            <a:off x="8421100" y="321438"/>
            <a:ext cx="486429" cy="392114"/>
            <a:chOff x="6253203" y="2246179"/>
            <a:chExt cx="430697" cy="347188"/>
          </a:xfrm>
        </p:grpSpPr>
        <p:sp>
          <p:nvSpPr>
            <p:cNvPr id="688" name="Google Shape;688;p34"/>
            <p:cNvSpPr/>
            <p:nvPr/>
          </p:nvSpPr>
          <p:spPr>
            <a:xfrm>
              <a:off x="6347239" y="2253435"/>
              <a:ext cx="132942" cy="335307"/>
            </a:xfrm>
            <a:custGeom>
              <a:rect b="b" l="l" r="r" t="t"/>
              <a:pathLst>
                <a:path extrusionOk="0" h="4714" w="1869">
                  <a:moveTo>
                    <a:pt x="500" y="253"/>
                  </a:moveTo>
                  <a:cubicBezTo>
                    <a:pt x="941" y="778"/>
                    <a:pt x="1268" y="1383"/>
                    <a:pt x="1454" y="2045"/>
                  </a:cubicBezTo>
                  <a:cubicBezTo>
                    <a:pt x="1682" y="2854"/>
                    <a:pt x="1719" y="3709"/>
                    <a:pt x="1714" y="4546"/>
                  </a:cubicBezTo>
                  <a:lnTo>
                    <a:pt x="1714" y="4546"/>
                  </a:lnTo>
                  <a:cubicBezTo>
                    <a:pt x="1328" y="4508"/>
                    <a:pt x="1013" y="4273"/>
                    <a:pt x="830" y="3937"/>
                  </a:cubicBezTo>
                  <a:cubicBezTo>
                    <a:pt x="621" y="3556"/>
                    <a:pt x="494" y="3117"/>
                    <a:pt x="398" y="2695"/>
                  </a:cubicBezTo>
                  <a:cubicBezTo>
                    <a:pt x="216" y="1893"/>
                    <a:pt x="186" y="1024"/>
                    <a:pt x="500" y="253"/>
                  </a:cubicBezTo>
                  <a:close/>
                  <a:moveTo>
                    <a:pt x="476" y="0"/>
                  </a:moveTo>
                  <a:cubicBezTo>
                    <a:pt x="444" y="0"/>
                    <a:pt x="412" y="15"/>
                    <a:pt x="399" y="44"/>
                  </a:cubicBezTo>
                  <a:cubicBezTo>
                    <a:pt x="0" y="921"/>
                    <a:pt x="33" y="1921"/>
                    <a:pt x="258" y="2841"/>
                  </a:cubicBezTo>
                  <a:cubicBezTo>
                    <a:pt x="371" y="3301"/>
                    <a:pt x="516" y="3803"/>
                    <a:pt x="789" y="4197"/>
                  </a:cubicBezTo>
                  <a:cubicBezTo>
                    <a:pt x="1004" y="4508"/>
                    <a:pt x="1386" y="4699"/>
                    <a:pt x="1762" y="4714"/>
                  </a:cubicBezTo>
                  <a:cubicBezTo>
                    <a:pt x="1763" y="4714"/>
                    <a:pt x="1765" y="4714"/>
                    <a:pt x="1766" y="4714"/>
                  </a:cubicBezTo>
                  <a:cubicBezTo>
                    <a:pt x="1846" y="4714"/>
                    <a:pt x="1862" y="4616"/>
                    <a:pt x="1815" y="4571"/>
                  </a:cubicBezTo>
                  <a:lnTo>
                    <a:pt x="1815" y="4571"/>
                  </a:lnTo>
                  <a:cubicBezTo>
                    <a:pt x="1868" y="3698"/>
                    <a:pt x="1841" y="2811"/>
                    <a:pt x="1605" y="1962"/>
                  </a:cubicBezTo>
                  <a:cubicBezTo>
                    <a:pt x="1403" y="1237"/>
                    <a:pt x="1037" y="588"/>
                    <a:pt x="538" y="26"/>
                  </a:cubicBezTo>
                  <a:cubicBezTo>
                    <a:pt x="523" y="9"/>
                    <a:pt x="499" y="0"/>
                    <a:pt x="47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6459342" y="2246179"/>
              <a:ext cx="125473" cy="343771"/>
            </a:xfrm>
            <a:custGeom>
              <a:rect b="b" l="l" r="r" t="t"/>
              <a:pathLst>
                <a:path extrusionOk="0" h="4833" w="1764">
                  <a:moveTo>
                    <a:pt x="1168" y="256"/>
                  </a:moveTo>
                  <a:cubicBezTo>
                    <a:pt x="1546" y="1000"/>
                    <a:pt x="1584" y="1872"/>
                    <a:pt x="1465" y="2688"/>
                  </a:cubicBezTo>
                  <a:cubicBezTo>
                    <a:pt x="1401" y="3128"/>
                    <a:pt x="1308" y="3592"/>
                    <a:pt x="1120" y="3998"/>
                  </a:cubicBezTo>
                  <a:cubicBezTo>
                    <a:pt x="963" y="4337"/>
                    <a:pt x="667" y="4580"/>
                    <a:pt x="302" y="4661"/>
                  </a:cubicBezTo>
                  <a:lnTo>
                    <a:pt x="302" y="4661"/>
                  </a:lnTo>
                  <a:cubicBezTo>
                    <a:pt x="194" y="3142"/>
                    <a:pt x="293" y="1546"/>
                    <a:pt x="1168" y="256"/>
                  </a:cubicBezTo>
                  <a:close/>
                  <a:moveTo>
                    <a:pt x="1184" y="1"/>
                  </a:moveTo>
                  <a:cubicBezTo>
                    <a:pt x="1153" y="1"/>
                    <a:pt x="1122" y="17"/>
                    <a:pt x="1102" y="44"/>
                  </a:cubicBezTo>
                  <a:cubicBezTo>
                    <a:pt x="126" y="1378"/>
                    <a:pt x="1" y="3096"/>
                    <a:pt x="202" y="4688"/>
                  </a:cubicBezTo>
                  <a:lnTo>
                    <a:pt x="202" y="4688"/>
                  </a:lnTo>
                  <a:cubicBezTo>
                    <a:pt x="150" y="4729"/>
                    <a:pt x="188" y="4832"/>
                    <a:pt x="267" y="4832"/>
                  </a:cubicBezTo>
                  <a:cubicBezTo>
                    <a:pt x="271" y="4832"/>
                    <a:pt x="276" y="4832"/>
                    <a:pt x="281" y="4831"/>
                  </a:cubicBezTo>
                  <a:cubicBezTo>
                    <a:pt x="671" y="4773"/>
                    <a:pt x="1038" y="4524"/>
                    <a:pt x="1222" y="4176"/>
                  </a:cubicBezTo>
                  <a:cubicBezTo>
                    <a:pt x="1445" y="3752"/>
                    <a:pt x="1549" y="3253"/>
                    <a:pt x="1621" y="2783"/>
                  </a:cubicBezTo>
                  <a:cubicBezTo>
                    <a:pt x="1764" y="1863"/>
                    <a:pt x="1723" y="871"/>
                    <a:pt x="1255" y="44"/>
                  </a:cubicBezTo>
                  <a:cubicBezTo>
                    <a:pt x="1238" y="14"/>
                    <a:pt x="1211" y="1"/>
                    <a:pt x="118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6253203" y="2390362"/>
              <a:ext cx="231386" cy="203005"/>
            </a:xfrm>
            <a:custGeom>
              <a:rect b="b" l="l" r="r" t="t"/>
              <a:pathLst>
                <a:path extrusionOk="0" h="2854" w="3253">
                  <a:moveTo>
                    <a:pt x="141" y="1"/>
                  </a:moveTo>
                  <a:cubicBezTo>
                    <a:pt x="99" y="1"/>
                    <a:pt x="68" y="34"/>
                    <a:pt x="65" y="77"/>
                  </a:cubicBezTo>
                  <a:cubicBezTo>
                    <a:pt x="0" y="864"/>
                    <a:pt x="322" y="1681"/>
                    <a:pt x="913" y="2209"/>
                  </a:cubicBezTo>
                  <a:cubicBezTo>
                    <a:pt x="1375" y="2623"/>
                    <a:pt x="2012" y="2854"/>
                    <a:pt x="2640" y="2854"/>
                  </a:cubicBezTo>
                  <a:cubicBezTo>
                    <a:pt x="2821" y="2854"/>
                    <a:pt x="3001" y="2834"/>
                    <a:pt x="3177" y="2795"/>
                  </a:cubicBezTo>
                  <a:cubicBezTo>
                    <a:pt x="3252" y="2778"/>
                    <a:pt x="3239" y="2654"/>
                    <a:pt x="3164" y="2654"/>
                  </a:cubicBezTo>
                  <a:cubicBezTo>
                    <a:pt x="3162" y="2654"/>
                    <a:pt x="3160" y="2654"/>
                    <a:pt x="3157" y="2654"/>
                  </a:cubicBezTo>
                  <a:cubicBezTo>
                    <a:pt x="2991" y="2669"/>
                    <a:pt x="2827" y="2680"/>
                    <a:pt x="2662" y="2680"/>
                  </a:cubicBezTo>
                  <a:cubicBezTo>
                    <a:pt x="2448" y="2680"/>
                    <a:pt x="2234" y="2661"/>
                    <a:pt x="2021" y="2609"/>
                  </a:cubicBezTo>
                  <a:cubicBezTo>
                    <a:pt x="1648" y="2518"/>
                    <a:pt x="1294" y="2340"/>
                    <a:pt x="1009" y="2080"/>
                  </a:cubicBezTo>
                  <a:cubicBezTo>
                    <a:pt x="480" y="1600"/>
                    <a:pt x="188" y="887"/>
                    <a:pt x="211" y="175"/>
                  </a:cubicBezTo>
                  <a:lnTo>
                    <a:pt x="211" y="175"/>
                  </a:lnTo>
                  <a:cubicBezTo>
                    <a:pt x="726" y="318"/>
                    <a:pt x="1178" y="573"/>
                    <a:pt x="1623" y="868"/>
                  </a:cubicBezTo>
                  <a:cubicBezTo>
                    <a:pt x="1631" y="873"/>
                    <a:pt x="1640" y="875"/>
                    <a:pt x="1647" y="875"/>
                  </a:cubicBezTo>
                  <a:cubicBezTo>
                    <a:pt x="1685" y="875"/>
                    <a:pt x="1715" y="823"/>
                    <a:pt x="1682" y="793"/>
                  </a:cubicBezTo>
                  <a:cubicBezTo>
                    <a:pt x="1259" y="401"/>
                    <a:pt x="715" y="146"/>
                    <a:pt x="161" y="3"/>
                  </a:cubicBezTo>
                  <a:cubicBezTo>
                    <a:pt x="154" y="1"/>
                    <a:pt x="147" y="1"/>
                    <a:pt x="14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6457066" y="2380546"/>
              <a:ext cx="226834" cy="211683"/>
            </a:xfrm>
            <a:custGeom>
              <a:rect b="b" l="l" r="r" t="t"/>
              <a:pathLst>
                <a:path extrusionOk="0" h="2976" w="3189">
                  <a:moveTo>
                    <a:pt x="3021" y="1"/>
                  </a:moveTo>
                  <a:cubicBezTo>
                    <a:pt x="3014" y="1"/>
                    <a:pt x="3007" y="2"/>
                    <a:pt x="2999" y="4"/>
                  </a:cubicBezTo>
                  <a:cubicBezTo>
                    <a:pt x="2449" y="173"/>
                    <a:pt x="1914" y="453"/>
                    <a:pt x="1506" y="865"/>
                  </a:cubicBezTo>
                  <a:cubicBezTo>
                    <a:pt x="1476" y="896"/>
                    <a:pt x="1504" y="949"/>
                    <a:pt x="1540" y="949"/>
                  </a:cubicBezTo>
                  <a:cubicBezTo>
                    <a:pt x="1548" y="949"/>
                    <a:pt x="1556" y="946"/>
                    <a:pt x="1564" y="940"/>
                  </a:cubicBezTo>
                  <a:cubicBezTo>
                    <a:pt x="1999" y="625"/>
                    <a:pt x="2442" y="347"/>
                    <a:pt x="2952" y="179"/>
                  </a:cubicBezTo>
                  <a:lnTo>
                    <a:pt x="2952" y="179"/>
                  </a:lnTo>
                  <a:cubicBezTo>
                    <a:pt x="3001" y="892"/>
                    <a:pt x="2732" y="1620"/>
                    <a:pt x="2220" y="2122"/>
                  </a:cubicBezTo>
                  <a:cubicBezTo>
                    <a:pt x="1945" y="2394"/>
                    <a:pt x="1600" y="2589"/>
                    <a:pt x="1230" y="2698"/>
                  </a:cubicBezTo>
                  <a:cubicBezTo>
                    <a:pt x="951" y="2780"/>
                    <a:pt x="669" y="2804"/>
                    <a:pt x="384" y="2804"/>
                  </a:cubicBezTo>
                  <a:cubicBezTo>
                    <a:pt x="290" y="2804"/>
                    <a:pt x="195" y="2801"/>
                    <a:pt x="99" y="2797"/>
                  </a:cubicBezTo>
                  <a:cubicBezTo>
                    <a:pt x="98" y="2797"/>
                    <a:pt x="97" y="2797"/>
                    <a:pt x="96" y="2797"/>
                  </a:cubicBezTo>
                  <a:cubicBezTo>
                    <a:pt x="19" y="2797"/>
                    <a:pt x="1" y="2924"/>
                    <a:pt x="80" y="2939"/>
                  </a:cubicBezTo>
                  <a:cubicBezTo>
                    <a:pt x="218" y="2963"/>
                    <a:pt x="359" y="2975"/>
                    <a:pt x="500" y="2975"/>
                  </a:cubicBezTo>
                  <a:cubicBezTo>
                    <a:pt x="1166" y="2975"/>
                    <a:pt x="1845" y="2711"/>
                    <a:pt x="2318" y="2252"/>
                  </a:cubicBezTo>
                  <a:cubicBezTo>
                    <a:pt x="2889" y="1697"/>
                    <a:pt x="3188" y="868"/>
                    <a:pt x="3096" y="78"/>
                  </a:cubicBezTo>
                  <a:cubicBezTo>
                    <a:pt x="3091" y="37"/>
                    <a:pt x="3062" y="1"/>
                    <a:pt x="302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34"/>
          <p:cNvGrpSpPr/>
          <p:nvPr/>
        </p:nvGrpSpPr>
        <p:grpSpPr>
          <a:xfrm>
            <a:off x="6345705" y="3218184"/>
            <a:ext cx="542876" cy="338930"/>
            <a:chOff x="6209841" y="3186024"/>
            <a:chExt cx="480677" cy="300097"/>
          </a:xfrm>
        </p:grpSpPr>
        <p:sp>
          <p:nvSpPr>
            <p:cNvPr id="693" name="Google Shape;693;p34"/>
            <p:cNvSpPr/>
            <p:nvPr/>
          </p:nvSpPr>
          <p:spPr>
            <a:xfrm>
              <a:off x="6271299" y="3186024"/>
              <a:ext cx="88486" cy="299813"/>
            </a:xfrm>
            <a:custGeom>
              <a:rect b="b" l="l" r="r" t="t"/>
              <a:pathLst>
                <a:path extrusionOk="0" h="4215" w="1244">
                  <a:moveTo>
                    <a:pt x="689" y="146"/>
                  </a:moveTo>
                  <a:cubicBezTo>
                    <a:pt x="732" y="146"/>
                    <a:pt x="774" y="148"/>
                    <a:pt x="814" y="150"/>
                  </a:cubicBezTo>
                  <a:lnTo>
                    <a:pt x="814" y="150"/>
                  </a:lnTo>
                  <a:cubicBezTo>
                    <a:pt x="824" y="162"/>
                    <a:pt x="837" y="172"/>
                    <a:pt x="854" y="178"/>
                  </a:cubicBezTo>
                  <a:cubicBezTo>
                    <a:pt x="1015" y="231"/>
                    <a:pt x="1010" y="416"/>
                    <a:pt x="1011" y="556"/>
                  </a:cubicBezTo>
                  <a:cubicBezTo>
                    <a:pt x="1014" y="773"/>
                    <a:pt x="1016" y="990"/>
                    <a:pt x="1018" y="1207"/>
                  </a:cubicBezTo>
                  <a:cubicBezTo>
                    <a:pt x="1022" y="1614"/>
                    <a:pt x="1025" y="2021"/>
                    <a:pt x="1030" y="2429"/>
                  </a:cubicBezTo>
                  <a:cubicBezTo>
                    <a:pt x="1032" y="2645"/>
                    <a:pt x="1034" y="2859"/>
                    <a:pt x="1037" y="3075"/>
                  </a:cubicBezTo>
                  <a:cubicBezTo>
                    <a:pt x="1039" y="3274"/>
                    <a:pt x="1066" y="3495"/>
                    <a:pt x="1022" y="3692"/>
                  </a:cubicBezTo>
                  <a:cubicBezTo>
                    <a:pt x="980" y="3878"/>
                    <a:pt x="835" y="4028"/>
                    <a:pt x="636" y="4028"/>
                  </a:cubicBezTo>
                  <a:cubicBezTo>
                    <a:pt x="634" y="4028"/>
                    <a:pt x="631" y="4028"/>
                    <a:pt x="629" y="4028"/>
                  </a:cubicBezTo>
                  <a:cubicBezTo>
                    <a:pt x="388" y="4024"/>
                    <a:pt x="263" y="3816"/>
                    <a:pt x="236" y="3602"/>
                  </a:cubicBezTo>
                  <a:cubicBezTo>
                    <a:pt x="179" y="3153"/>
                    <a:pt x="196" y="2684"/>
                    <a:pt x="190" y="2233"/>
                  </a:cubicBezTo>
                  <a:cubicBezTo>
                    <a:pt x="183" y="1745"/>
                    <a:pt x="179" y="1257"/>
                    <a:pt x="192" y="771"/>
                  </a:cubicBezTo>
                  <a:cubicBezTo>
                    <a:pt x="195" y="638"/>
                    <a:pt x="178" y="468"/>
                    <a:pt x="216" y="340"/>
                  </a:cubicBezTo>
                  <a:cubicBezTo>
                    <a:pt x="266" y="178"/>
                    <a:pt x="485" y="146"/>
                    <a:pt x="689" y="146"/>
                  </a:cubicBezTo>
                  <a:close/>
                  <a:moveTo>
                    <a:pt x="866" y="1"/>
                  </a:moveTo>
                  <a:cubicBezTo>
                    <a:pt x="846" y="1"/>
                    <a:pt x="830" y="8"/>
                    <a:pt x="818" y="18"/>
                  </a:cubicBezTo>
                  <a:lnTo>
                    <a:pt x="818" y="18"/>
                  </a:lnTo>
                  <a:cubicBezTo>
                    <a:pt x="750" y="9"/>
                    <a:pt x="679" y="3"/>
                    <a:pt x="608" y="3"/>
                  </a:cubicBezTo>
                  <a:cubicBezTo>
                    <a:pt x="443" y="3"/>
                    <a:pt x="280" y="36"/>
                    <a:pt x="163" y="140"/>
                  </a:cubicBezTo>
                  <a:cubicBezTo>
                    <a:pt x="41" y="248"/>
                    <a:pt x="45" y="395"/>
                    <a:pt x="36" y="545"/>
                  </a:cubicBezTo>
                  <a:cubicBezTo>
                    <a:pt x="4" y="1106"/>
                    <a:pt x="8" y="1670"/>
                    <a:pt x="11" y="2233"/>
                  </a:cubicBezTo>
                  <a:cubicBezTo>
                    <a:pt x="12" y="2523"/>
                    <a:pt x="15" y="2815"/>
                    <a:pt x="23" y="3106"/>
                  </a:cubicBezTo>
                  <a:cubicBezTo>
                    <a:pt x="32" y="3388"/>
                    <a:pt x="0" y="3739"/>
                    <a:pt x="171" y="3977"/>
                  </a:cubicBezTo>
                  <a:cubicBezTo>
                    <a:pt x="284" y="4134"/>
                    <a:pt x="462" y="4215"/>
                    <a:pt x="641" y="4215"/>
                  </a:cubicBezTo>
                  <a:cubicBezTo>
                    <a:pt x="800" y="4215"/>
                    <a:pt x="960" y="4151"/>
                    <a:pt x="1073" y="4020"/>
                  </a:cubicBezTo>
                  <a:cubicBezTo>
                    <a:pt x="1199" y="3874"/>
                    <a:pt x="1231" y="3684"/>
                    <a:pt x="1237" y="3497"/>
                  </a:cubicBezTo>
                  <a:cubicBezTo>
                    <a:pt x="1244" y="3238"/>
                    <a:pt x="1234" y="2979"/>
                    <a:pt x="1232" y="2721"/>
                  </a:cubicBezTo>
                  <a:cubicBezTo>
                    <a:pt x="1227" y="2157"/>
                    <a:pt x="1221" y="1594"/>
                    <a:pt x="1215" y="1031"/>
                  </a:cubicBezTo>
                  <a:cubicBezTo>
                    <a:pt x="1212" y="794"/>
                    <a:pt x="1242" y="532"/>
                    <a:pt x="1188" y="299"/>
                  </a:cubicBezTo>
                  <a:cubicBezTo>
                    <a:pt x="1149" y="134"/>
                    <a:pt x="1049" y="23"/>
                    <a:pt x="878" y="2"/>
                  </a:cubicBezTo>
                  <a:cubicBezTo>
                    <a:pt x="874" y="1"/>
                    <a:pt x="870" y="1"/>
                    <a:pt x="866"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6209841" y="3211703"/>
              <a:ext cx="81728" cy="248528"/>
            </a:xfrm>
            <a:custGeom>
              <a:rect b="b" l="l" r="r" t="t"/>
              <a:pathLst>
                <a:path extrusionOk="0" h="3494" w="1149">
                  <a:moveTo>
                    <a:pt x="599" y="148"/>
                  </a:moveTo>
                  <a:cubicBezTo>
                    <a:pt x="628" y="148"/>
                    <a:pt x="656" y="149"/>
                    <a:pt x="683" y="150"/>
                  </a:cubicBezTo>
                  <a:lnTo>
                    <a:pt x="683" y="150"/>
                  </a:lnTo>
                  <a:cubicBezTo>
                    <a:pt x="692" y="161"/>
                    <a:pt x="705" y="171"/>
                    <a:pt x="720" y="177"/>
                  </a:cubicBezTo>
                  <a:cubicBezTo>
                    <a:pt x="855" y="227"/>
                    <a:pt x="838" y="397"/>
                    <a:pt x="839" y="514"/>
                  </a:cubicBezTo>
                  <a:cubicBezTo>
                    <a:pt x="841" y="691"/>
                    <a:pt x="843" y="869"/>
                    <a:pt x="844" y="1047"/>
                  </a:cubicBezTo>
                  <a:cubicBezTo>
                    <a:pt x="848" y="1389"/>
                    <a:pt x="850" y="1730"/>
                    <a:pt x="854" y="2071"/>
                  </a:cubicBezTo>
                  <a:cubicBezTo>
                    <a:pt x="856" y="2229"/>
                    <a:pt x="858" y="2387"/>
                    <a:pt x="860" y="2545"/>
                  </a:cubicBezTo>
                  <a:cubicBezTo>
                    <a:pt x="863" y="2708"/>
                    <a:pt x="888" y="2894"/>
                    <a:pt x="845" y="3054"/>
                  </a:cubicBezTo>
                  <a:cubicBezTo>
                    <a:pt x="807" y="3196"/>
                    <a:pt x="687" y="3304"/>
                    <a:pt x="544" y="3304"/>
                  </a:cubicBezTo>
                  <a:cubicBezTo>
                    <a:pt x="517" y="3304"/>
                    <a:pt x="489" y="3300"/>
                    <a:pt x="461" y="3292"/>
                  </a:cubicBezTo>
                  <a:cubicBezTo>
                    <a:pt x="271" y="3238"/>
                    <a:pt x="230" y="3052"/>
                    <a:pt x="217" y="2877"/>
                  </a:cubicBezTo>
                  <a:cubicBezTo>
                    <a:pt x="168" y="2131"/>
                    <a:pt x="168" y="1373"/>
                    <a:pt x="188" y="626"/>
                  </a:cubicBezTo>
                  <a:cubicBezTo>
                    <a:pt x="190" y="529"/>
                    <a:pt x="172" y="391"/>
                    <a:pt x="207" y="297"/>
                  </a:cubicBezTo>
                  <a:cubicBezTo>
                    <a:pt x="254" y="171"/>
                    <a:pt x="434" y="148"/>
                    <a:pt x="599" y="148"/>
                  </a:cubicBezTo>
                  <a:close/>
                  <a:moveTo>
                    <a:pt x="732" y="0"/>
                  </a:moveTo>
                  <a:cubicBezTo>
                    <a:pt x="713" y="0"/>
                    <a:pt x="697" y="7"/>
                    <a:pt x="686" y="17"/>
                  </a:cubicBezTo>
                  <a:lnTo>
                    <a:pt x="686" y="17"/>
                  </a:lnTo>
                  <a:cubicBezTo>
                    <a:pt x="630" y="9"/>
                    <a:pt x="573" y="4"/>
                    <a:pt x="516" y="4"/>
                  </a:cubicBezTo>
                  <a:cubicBezTo>
                    <a:pt x="384" y="4"/>
                    <a:pt x="254" y="30"/>
                    <a:pt x="154" y="109"/>
                  </a:cubicBezTo>
                  <a:cubicBezTo>
                    <a:pt x="42" y="197"/>
                    <a:pt x="39" y="311"/>
                    <a:pt x="31" y="442"/>
                  </a:cubicBezTo>
                  <a:cubicBezTo>
                    <a:pt x="1" y="908"/>
                    <a:pt x="5" y="1376"/>
                    <a:pt x="7" y="1843"/>
                  </a:cubicBezTo>
                  <a:cubicBezTo>
                    <a:pt x="8" y="2088"/>
                    <a:pt x="10" y="2334"/>
                    <a:pt x="17" y="2580"/>
                  </a:cubicBezTo>
                  <a:cubicBezTo>
                    <a:pt x="24" y="2815"/>
                    <a:pt x="1" y="3108"/>
                    <a:pt x="153" y="3303"/>
                  </a:cubicBezTo>
                  <a:cubicBezTo>
                    <a:pt x="251" y="3429"/>
                    <a:pt x="399" y="3493"/>
                    <a:pt x="548" y="3493"/>
                  </a:cubicBezTo>
                  <a:cubicBezTo>
                    <a:pt x="673" y="3493"/>
                    <a:pt x="799" y="3447"/>
                    <a:pt x="895" y="3353"/>
                  </a:cubicBezTo>
                  <a:cubicBezTo>
                    <a:pt x="1149" y="3104"/>
                    <a:pt x="1058" y="2625"/>
                    <a:pt x="1056" y="2307"/>
                  </a:cubicBezTo>
                  <a:cubicBezTo>
                    <a:pt x="1052" y="1818"/>
                    <a:pt x="1046" y="1330"/>
                    <a:pt x="1041" y="841"/>
                  </a:cubicBezTo>
                  <a:cubicBezTo>
                    <a:pt x="1038" y="572"/>
                    <a:pt x="1125" y="46"/>
                    <a:pt x="745" y="1"/>
                  </a:cubicBezTo>
                  <a:cubicBezTo>
                    <a:pt x="740" y="1"/>
                    <a:pt x="736" y="0"/>
                    <a:pt x="73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6539650" y="3186024"/>
              <a:ext cx="89197" cy="300097"/>
            </a:xfrm>
            <a:custGeom>
              <a:rect b="b" l="l" r="r" t="t"/>
              <a:pathLst>
                <a:path extrusionOk="0" h="4219" w="1254">
                  <a:moveTo>
                    <a:pt x="577" y="146"/>
                  </a:moveTo>
                  <a:cubicBezTo>
                    <a:pt x="771" y="146"/>
                    <a:pt x="979" y="175"/>
                    <a:pt x="1038" y="321"/>
                  </a:cubicBezTo>
                  <a:cubicBezTo>
                    <a:pt x="1073" y="407"/>
                    <a:pt x="1060" y="532"/>
                    <a:pt x="1063" y="622"/>
                  </a:cubicBezTo>
                  <a:cubicBezTo>
                    <a:pt x="1081" y="1084"/>
                    <a:pt x="1077" y="1548"/>
                    <a:pt x="1072" y="2012"/>
                  </a:cubicBezTo>
                  <a:cubicBezTo>
                    <a:pt x="1068" y="2471"/>
                    <a:pt x="1062" y="2931"/>
                    <a:pt x="1038" y="3390"/>
                  </a:cubicBezTo>
                  <a:cubicBezTo>
                    <a:pt x="1030" y="3557"/>
                    <a:pt x="1032" y="3753"/>
                    <a:pt x="919" y="3888"/>
                  </a:cubicBezTo>
                  <a:cubicBezTo>
                    <a:pt x="843" y="3979"/>
                    <a:pt x="732" y="4026"/>
                    <a:pt x="621" y="4026"/>
                  </a:cubicBezTo>
                  <a:cubicBezTo>
                    <a:pt x="531" y="4026"/>
                    <a:pt x="442" y="3995"/>
                    <a:pt x="369" y="3932"/>
                  </a:cubicBezTo>
                  <a:cubicBezTo>
                    <a:pt x="225" y="3803"/>
                    <a:pt x="218" y="3602"/>
                    <a:pt x="218" y="3423"/>
                  </a:cubicBezTo>
                  <a:cubicBezTo>
                    <a:pt x="218" y="3208"/>
                    <a:pt x="224" y="2994"/>
                    <a:pt x="226" y="2780"/>
                  </a:cubicBezTo>
                  <a:cubicBezTo>
                    <a:pt x="231" y="2314"/>
                    <a:pt x="236" y="1848"/>
                    <a:pt x="240" y="1382"/>
                  </a:cubicBezTo>
                  <a:cubicBezTo>
                    <a:pt x="243" y="1137"/>
                    <a:pt x="245" y="891"/>
                    <a:pt x="247" y="646"/>
                  </a:cubicBezTo>
                  <a:cubicBezTo>
                    <a:pt x="249" y="491"/>
                    <a:pt x="218" y="241"/>
                    <a:pt x="405" y="178"/>
                  </a:cubicBezTo>
                  <a:cubicBezTo>
                    <a:pt x="422" y="172"/>
                    <a:pt x="436" y="162"/>
                    <a:pt x="446" y="149"/>
                  </a:cubicBezTo>
                  <a:lnTo>
                    <a:pt x="446" y="149"/>
                  </a:lnTo>
                  <a:cubicBezTo>
                    <a:pt x="487" y="147"/>
                    <a:pt x="532" y="146"/>
                    <a:pt x="577" y="146"/>
                  </a:cubicBezTo>
                  <a:close/>
                  <a:moveTo>
                    <a:pt x="394" y="1"/>
                  </a:moveTo>
                  <a:cubicBezTo>
                    <a:pt x="390" y="1"/>
                    <a:pt x="386" y="1"/>
                    <a:pt x="382" y="2"/>
                  </a:cubicBezTo>
                  <a:cubicBezTo>
                    <a:pt x="0" y="49"/>
                    <a:pt x="50" y="511"/>
                    <a:pt x="47" y="794"/>
                  </a:cubicBezTo>
                  <a:lnTo>
                    <a:pt x="31" y="2342"/>
                  </a:lnTo>
                  <a:cubicBezTo>
                    <a:pt x="29" y="2596"/>
                    <a:pt x="26" y="2850"/>
                    <a:pt x="24" y="3105"/>
                  </a:cubicBezTo>
                  <a:cubicBezTo>
                    <a:pt x="23" y="3322"/>
                    <a:pt x="0" y="3554"/>
                    <a:pt x="56" y="3767"/>
                  </a:cubicBezTo>
                  <a:cubicBezTo>
                    <a:pt x="127" y="4035"/>
                    <a:pt x="369" y="4218"/>
                    <a:pt x="627" y="4218"/>
                  </a:cubicBezTo>
                  <a:cubicBezTo>
                    <a:pt x="716" y="4218"/>
                    <a:pt x="807" y="4196"/>
                    <a:pt x="894" y="4149"/>
                  </a:cubicBezTo>
                  <a:cubicBezTo>
                    <a:pt x="1211" y="3975"/>
                    <a:pt x="1217" y="3613"/>
                    <a:pt x="1229" y="3295"/>
                  </a:cubicBezTo>
                  <a:cubicBezTo>
                    <a:pt x="1241" y="3019"/>
                    <a:pt x="1245" y="2743"/>
                    <a:pt x="1247" y="2467"/>
                  </a:cubicBezTo>
                  <a:cubicBezTo>
                    <a:pt x="1252" y="1876"/>
                    <a:pt x="1254" y="1284"/>
                    <a:pt x="1230" y="693"/>
                  </a:cubicBezTo>
                  <a:cubicBezTo>
                    <a:pt x="1224" y="551"/>
                    <a:pt x="1243" y="355"/>
                    <a:pt x="1169" y="227"/>
                  </a:cubicBezTo>
                  <a:cubicBezTo>
                    <a:pt x="1069" y="53"/>
                    <a:pt x="863" y="4"/>
                    <a:pt x="656" y="4"/>
                  </a:cubicBezTo>
                  <a:cubicBezTo>
                    <a:pt x="583" y="4"/>
                    <a:pt x="510" y="10"/>
                    <a:pt x="442" y="19"/>
                  </a:cubicBezTo>
                  <a:lnTo>
                    <a:pt x="442" y="19"/>
                  </a:lnTo>
                  <a:cubicBezTo>
                    <a:pt x="430" y="8"/>
                    <a:pt x="414" y="1"/>
                    <a:pt x="3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4"/>
            <p:cNvSpPr/>
            <p:nvPr/>
          </p:nvSpPr>
          <p:spPr>
            <a:xfrm>
              <a:off x="6613982" y="3211703"/>
              <a:ext cx="76536" cy="248599"/>
            </a:xfrm>
            <a:custGeom>
              <a:rect b="b" l="l" r="r" t="t"/>
              <a:pathLst>
                <a:path extrusionOk="0" h="3495" w="1076">
                  <a:moveTo>
                    <a:pt x="487" y="147"/>
                  </a:moveTo>
                  <a:cubicBezTo>
                    <a:pt x="642" y="147"/>
                    <a:pt x="808" y="169"/>
                    <a:pt x="865" y="278"/>
                  </a:cubicBezTo>
                  <a:cubicBezTo>
                    <a:pt x="899" y="345"/>
                    <a:pt x="886" y="455"/>
                    <a:pt x="888" y="528"/>
                  </a:cubicBezTo>
                  <a:cubicBezTo>
                    <a:pt x="902" y="898"/>
                    <a:pt x="899" y="1270"/>
                    <a:pt x="895" y="1640"/>
                  </a:cubicBezTo>
                  <a:cubicBezTo>
                    <a:pt x="891" y="2015"/>
                    <a:pt x="886" y="2389"/>
                    <a:pt x="867" y="2763"/>
                  </a:cubicBezTo>
                  <a:cubicBezTo>
                    <a:pt x="861" y="2881"/>
                    <a:pt x="864" y="3009"/>
                    <a:pt x="815" y="3118"/>
                  </a:cubicBezTo>
                  <a:cubicBezTo>
                    <a:pt x="763" y="3233"/>
                    <a:pt x="653" y="3303"/>
                    <a:pt x="536" y="3303"/>
                  </a:cubicBezTo>
                  <a:cubicBezTo>
                    <a:pt x="491" y="3303"/>
                    <a:pt x="446" y="3293"/>
                    <a:pt x="403" y="3272"/>
                  </a:cubicBezTo>
                  <a:cubicBezTo>
                    <a:pt x="232" y="3188"/>
                    <a:pt x="216" y="3003"/>
                    <a:pt x="215" y="2834"/>
                  </a:cubicBezTo>
                  <a:cubicBezTo>
                    <a:pt x="214" y="2658"/>
                    <a:pt x="219" y="2483"/>
                    <a:pt x="221" y="2307"/>
                  </a:cubicBezTo>
                  <a:cubicBezTo>
                    <a:pt x="226" y="1936"/>
                    <a:pt x="229" y="1565"/>
                    <a:pt x="232" y="1195"/>
                  </a:cubicBezTo>
                  <a:cubicBezTo>
                    <a:pt x="235" y="997"/>
                    <a:pt x="237" y="800"/>
                    <a:pt x="239" y="603"/>
                  </a:cubicBezTo>
                  <a:cubicBezTo>
                    <a:pt x="240" y="473"/>
                    <a:pt x="202" y="235"/>
                    <a:pt x="358" y="177"/>
                  </a:cubicBezTo>
                  <a:cubicBezTo>
                    <a:pt x="374" y="171"/>
                    <a:pt x="386" y="161"/>
                    <a:pt x="396" y="149"/>
                  </a:cubicBezTo>
                  <a:lnTo>
                    <a:pt x="396" y="149"/>
                  </a:lnTo>
                  <a:cubicBezTo>
                    <a:pt x="425" y="148"/>
                    <a:pt x="456" y="147"/>
                    <a:pt x="487" y="147"/>
                  </a:cubicBezTo>
                  <a:close/>
                  <a:moveTo>
                    <a:pt x="346" y="0"/>
                  </a:moveTo>
                  <a:cubicBezTo>
                    <a:pt x="342" y="0"/>
                    <a:pt x="338" y="1"/>
                    <a:pt x="334" y="1"/>
                  </a:cubicBezTo>
                  <a:cubicBezTo>
                    <a:pt x="7" y="39"/>
                    <a:pt x="42" y="416"/>
                    <a:pt x="39" y="663"/>
                  </a:cubicBezTo>
                  <a:cubicBezTo>
                    <a:pt x="35" y="1094"/>
                    <a:pt x="30" y="1524"/>
                    <a:pt x="25" y="1954"/>
                  </a:cubicBezTo>
                  <a:cubicBezTo>
                    <a:pt x="23" y="2171"/>
                    <a:pt x="22" y="2388"/>
                    <a:pt x="20" y="2604"/>
                  </a:cubicBezTo>
                  <a:cubicBezTo>
                    <a:pt x="18" y="2785"/>
                    <a:pt x="0" y="2980"/>
                    <a:pt x="60" y="3152"/>
                  </a:cubicBezTo>
                  <a:cubicBezTo>
                    <a:pt x="131" y="3361"/>
                    <a:pt x="330" y="3495"/>
                    <a:pt x="538" y="3495"/>
                  </a:cubicBezTo>
                  <a:cubicBezTo>
                    <a:pt x="609" y="3495"/>
                    <a:pt x="681" y="3479"/>
                    <a:pt x="749" y="3446"/>
                  </a:cubicBezTo>
                  <a:cubicBezTo>
                    <a:pt x="1026" y="3310"/>
                    <a:pt x="1044" y="3012"/>
                    <a:pt x="1055" y="2739"/>
                  </a:cubicBezTo>
                  <a:cubicBezTo>
                    <a:pt x="1064" y="2512"/>
                    <a:pt x="1068" y="2286"/>
                    <a:pt x="1070" y="2059"/>
                  </a:cubicBezTo>
                  <a:cubicBezTo>
                    <a:pt x="1074" y="1565"/>
                    <a:pt x="1076" y="1070"/>
                    <a:pt x="1054" y="576"/>
                  </a:cubicBezTo>
                  <a:cubicBezTo>
                    <a:pt x="1049" y="447"/>
                    <a:pt x="1064" y="275"/>
                    <a:pt x="982" y="166"/>
                  </a:cubicBezTo>
                  <a:cubicBezTo>
                    <a:pt x="886" y="43"/>
                    <a:pt x="727" y="5"/>
                    <a:pt x="566" y="5"/>
                  </a:cubicBezTo>
                  <a:cubicBezTo>
                    <a:pt x="508" y="5"/>
                    <a:pt x="449" y="10"/>
                    <a:pt x="394" y="17"/>
                  </a:cubicBezTo>
                  <a:lnTo>
                    <a:pt x="394" y="17"/>
                  </a:lnTo>
                  <a:cubicBezTo>
                    <a:pt x="382" y="7"/>
                    <a:pt x="366" y="0"/>
                    <a:pt x="34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4"/>
            <p:cNvSpPr/>
            <p:nvPr/>
          </p:nvSpPr>
          <p:spPr>
            <a:xfrm>
              <a:off x="6354139" y="3350835"/>
              <a:ext cx="203218" cy="17142"/>
            </a:xfrm>
            <a:custGeom>
              <a:rect b="b" l="l" r="r" t="t"/>
              <a:pathLst>
                <a:path extrusionOk="0" h="241" w="2857">
                  <a:moveTo>
                    <a:pt x="2735" y="0"/>
                  </a:moveTo>
                  <a:cubicBezTo>
                    <a:pt x="2285" y="0"/>
                    <a:pt x="1835" y="5"/>
                    <a:pt x="1386" y="21"/>
                  </a:cubicBezTo>
                  <a:cubicBezTo>
                    <a:pt x="952" y="35"/>
                    <a:pt x="499" y="27"/>
                    <a:pt x="72" y="108"/>
                  </a:cubicBezTo>
                  <a:cubicBezTo>
                    <a:pt x="1" y="122"/>
                    <a:pt x="24" y="222"/>
                    <a:pt x="88" y="227"/>
                  </a:cubicBezTo>
                  <a:cubicBezTo>
                    <a:pt x="205" y="237"/>
                    <a:pt x="323" y="240"/>
                    <a:pt x="441" y="240"/>
                  </a:cubicBezTo>
                  <a:cubicBezTo>
                    <a:pt x="764" y="240"/>
                    <a:pt x="1091" y="213"/>
                    <a:pt x="1411" y="206"/>
                  </a:cubicBezTo>
                  <a:cubicBezTo>
                    <a:pt x="1853" y="197"/>
                    <a:pt x="2294" y="190"/>
                    <a:pt x="2735" y="190"/>
                  </a:cubicBezTo>
                  <a:cubicBezTo>
                    <a:pt x="2857" y="189"/>
                    <a:pt x="2857" y="0"/>
                    <a:pt x="27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4"/>
            <p:cNvSpPr/>
            <p:nvPr/>
          </p:nvSpPr>
          <p:spPr>
            <a:xfrm>
              <a:off x="6349515" y="3302893"/>
              <a:ext cx="204143" cy="20485"/>
            </a:xfrm>
            <a:custGeom>
              <a:rect b="b" l="l" r="r" t="t"/>
              <a:pathLst>
                <a:path extrusionOk="0" h="288" w="2870">
                  <a:moveTo>
                    <a:pt x="2680" y="1"/>
                  </a:moveTo>
                  <a:cubicBezTo>
                    <a:pt x="2251" y="1"/>
                    <a:pt x="1823" y="9"/>
                    <a:pt x="1396" y="30"/>
                  </a:cubicBezTo>
                  <a:cubicBezTo>
                    <a:pt x="963" y="51"/>
                    <a:pt x="508" y="57"/>
                    <a:pt x="82" y="145"/>
                  </a:cubicBezTo>
                  <a:cubicBezTo>
                    <a:pt x="0" y="163"/>
                    <a:pt x="21" y="285"/>
                    <a:pt x="100" y="287"/>
                  </a:cubicBezTo>
                  <a:cubicBezTo>
                    <a:pt x="127" y="287"/>
                    <a:pt x="155" y="287"/>
                    <a:pt x="182" y="287"/>
                  </a:cubicBezTo>
                  <a:cubicBezTo>
                    <a:pt x="594" y="287"/>
                    <a:pt x="1011" y="235"/>
                    <a:pt x="1422" y="218"/>
                  </a:cubicBezTo>
                  <a:cubicBezTo>
                    <a:pt x="1826" y="200"/>
                    <a:pt x="2231" y="191"/>
                    <a:pt x="2636" y="191"/>
                  </a:cubicBezTo>
                  <a:cubicBezTo>
                    <a:pt x="2673" y="191"/>
                    <a:pt x="2710" y="191"/>
                    <a:pt x="2746" y="191"/>
                  </a:cubicBezTo>
                  <a:cubicBezTo>
                    <a:pt x="2747" y="191"/>
                    <a:pt x="2747" y="191"/>
                    <a:pt x="2747" y="191"/>
                  </a:cubicBezTo>
                  <a:cubicBezTo>
                    <a:pt x="2869" y="191"/>
                    <a:pt x="2869" y="2"/>
                    <a:pt x="2746" y="1"/>
                  </a:cubicBezTo>
                  <a:cubicBezTo>
                    <a:pt x="2724" y="1"/>
                    <a:pt x="2702" y="1"/>
                    <a:pt x="268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34"/>
          <p:cNvSpPr txBox="1"/>
          <p:nvPr/>
        </p:nvSpPr>
        <p:spPr>
          <a:xfrm>
            <a:off x="969195" y="3154910"/>
            <a:ext cx="1184100" cy="27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700" name="Google Shape;700;p34"/>
          <p:cNvSpPr txBox="1"/>
          <p:nvPr/>
        </p:nvSpPr>
        <p:spPr>
          <a:xfrm>
            <a:off x="573795" y="3446727"/>
            <a:ext cx="15795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01" name="Google Shape;701;p34"/>
          <p:cNvSpPr txBox="1"/>
          <p:nvPr/>
        </p:nvSpPr>
        <p:spPr>
          <a:xfrm>
            <a:off x="6974050" y="1399700"/>
            <a:ext cx="12192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702" name="Google Shape;702;p34"/>
          <p:cNvSpPr txBox="1"/>
          <p:nvPr/>
        </p:nvSpPr>
        <p:spPr>
          <a:xfrm>
            <a:off x="6974080" y="1702441"/>
            <a:ext cx="16263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03" name="Google Shape;703;p34"/>
          <p:cNvSpPr txBox="1"/>
          <p:nvPr/>
        </p:nvSpPr>
        <p:spPr>
          <a:xfrm>
            <a:off x="1567350" y="805300"/>
            <a:ext cx="60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Multiple Linear Regression Predicting Hours of Sleep</a:t>
            </a:r>
            <a:endParaRPr b="1">
              <a:latin typeface="Roboto"/>
              <a:ea typeface="Roboto"/>
              <a:cs typeface="Roboto"/>
              <a:sym typeface="Roboto"/>
            </a:endParaRPr>
          </a:p>
        </p:txBody>
      </p:sp>
      <p:pic>
        <p:nvPicPr>
          <p:cNvPr id="704" name="Google Shape;704;p34"/>
          <p:cNvPicPr preferRelativeResize="0"/>
          <p:nvPr/>
        </p:nvPicPr>
        <p:blipFill>
          <a:blip r:embed="rId3">
            <a:alphaModFix/>
          </a:blip>
          <a:stretch>
            <a:fillRect/>
          </a:stretch>
        </p:blipFill>
        <p:spPr>
          <a:xfrm>
            <a:off x="4150315" y="1478475"/>
            <a:ext cx="4933633" cy="3111600"/>
          </a:xfrm>
          <a:prstGeom prst="rect">
            <a:avLst/>
          </a:prstGeom>
          <a:noFill/>
          <a:ln>
            <a:noFill/>
          </a:ln>
        </p:spPr>
      </p:pic>
      <p:sp>
        <p:nvSpPr>
          <p:cNvPr id="705" name="Google Shape;705;p34"/>
          <p:cNvSpPr txBox="1"/>
          <p:nvPr/>
        </p:nvSpPr>
        <p:spPr>
          <a:xfrm>
            <a:off x="105550" y="1151800"/>
            <a:ext cx="39180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All independent variables are statistically significant.</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Predictor variables used are age when had first alcoholic drink, age when started smoking marijuana, age when started having romantic relations and race.</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292929"/>
              </a:buClr>
              <a:buSzPts val="1400"/>
              <a:buFont typeface="Fira Sans Extra Condensed"/>
              <a:buChar char="●"/>
            </a:pPr>
            <a:r>
              <a:rPr lang="en">
                <a:solidFill>
                  <a:srgbClr val="292929"/>
                </a:solidFill>
                <a:highlight>
                  <a:srgbClr val="FFFFFF"/>
                </a:highlight>
                <a:latin typeface="Fira Sans Extra Condensed"/>
                <a:ea typeface="Fira Sans Extra Condensed"/>
                <a:cs typeface="Fira Sans Extra Condensed"/>
                <a:sym typeface="Fira Sans Extra Condensed"/>
              </a:rPr>
              <a:t>Points explains ~28.50% of the variation within Hours of Sleep per Night, our dependent variable.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292929"/>
              </a:buClr>
              <a:buSzPts val="1400"/>
              <a:buFont typeface="Fira Sans Extra Condensed"/>
              <a:buChar char="●"/>
            </a:pPr>
            <a:r>
              <a:rPr lang="en">
                <a:solidFill>
                  <a:srgbClr val="292929"/>
                </a:solidFill>
                <a:highlight>
                  <a:srgbClr val="FFFFFF"/>
                </a:highlight>
                <a:latin typeface="Fira Sans Extra Condensed"/>
                <a:ea typeface="Fira Sans Extra Condensed"/>
                <a:cs typeface="Fira Sans Extra Condensed"/>
                <a:sym typeface="Fira Sans Extra Condensed"/>
              </a:rPr>
              <a:t>This means that points helps to explains some of the variation within </a:t>
            </a:r>
            <a:r>
              <a:rPr lang="en">
                <a:solidFill>
                  <a:srgbClr val="292929"/>
                </a:solidFill>
                <a:highlight>
                  <a:srgbClr val="FFFFFF"/>
                </a:highlight>
                <a:latin typeface="Fira Sans Extra Condensed"/>
                <a:ea typeface="Fira Sans Extra Condensed"/>
                <a:cs typeface="Fira Sans Extra Condensed"/>
                <a:sym typeface="Fira Sans Extra Condensed"/>
              </a:rPr>
              <a:t>Hours of Sleep</a:t>
            </a:r>
            <a:r>
              <a:rPr lang="en">
                <a:solidFill>
                  <a:srgbClr val="292929"/>
                </a:solidFill>
                <a:highlight>
                  <a:srgbClr val="FFFFFF"/>
                </a:highlight>
                <a:latin typeface="Fira Sans Extra Condensed"/>
                <a:ea typeface="Fira Sans Extra Condensed"/>
                <a:cs typeface="Fira Sans Extra Condensed"/>
                <a:sym typeface="Fira Sans Extra Condensed"/>
              </a:rPr>
              <a:t>, but not as much as we would like.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292929"/>
              </a:buClr>
              <a:buSzPts val="1400"/>
              <a:buFont typeface="Fira Sans Extra Condensed"/>
              <a:buChar char="●"/>
            </a:pPr>
            <a:r>
              <a:rPr lang="en">
                <a:solidFill>
                  <a:srgbClr val="292929"/>
                </a:solidFill>
                <a:highlight>
                  <a:srgbClr val="FFFFFF"/>
                </a:highlight>
                <a:latin typeface="Fira Sans Extra Condensed"/>
                <a:ea typeface="Fira Sans Extra Condensed"/>
                <a:cs typeface="Fira Sans Extra Condensed"/>
                <a:sym typeface="Fira Sans Extra Condensed"/>
              </a:rPr>
              <a:t>This model isn’t fitting the data very well.</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35"/>
          <p:cNvSpPr txBox="1"/>
          <p:nvPr/>
        </p:nvSpPr>
        <p:spPr>
          <a:xfrm>
            <a:off x="-70325" y="817050"/>
            <a:ext cx="46374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Predictor variables used in formula - Race, </a:t>
            </a:r>
            <a:r>
              <a:rPr lang="en">
                <a:solidFill>
                  <a:schemeClr val="dk1"/>
                </a:solidFill>
                <a:latin typeface="Fira Sans Extra Condensed"/>
                <a:ea typeface="Fira Sans Extra Condensed"/>
                <a:cs typeface="Fira Sans Extra Condensed"/>
                <a:sym typeface="Fira Sans Extra Condensed"/>
              </a:rPr>
              <a:t>A</a:t>
            </a:r>
            <a:r>
              <a:rPr lang="en">
                <a:solidFill>
                  <a:schemeClr val="dk1"/>
                </a:solidFill>
                <a:latin typeface="Fira Sans Extra Condensed"/>
                <a:ea typeface="Fira Sans Extra Condensed"/>
                <a:cs typeface="Fira Sans Extra Condensed"/>
                <a:sym typeface="Fira Sans Extra Condensed"/>
              </a:rPr>
              <a:t>ge when had first alcoholic drink, Age when started smoking marijuana and Age when started having romantic relations.</a:t>
            </a:r>
            <a:endParaRPr>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Predictor variables used in the tree construction - </a:t>
            </a:r>
            <a:r>
              <a:rPr lang="en">
                <a:solidFill>
                  <a:schemeClr val="dk1"/>
                </a:solidFill>
                <a:latin typeface="Fira Sans Extra Condensed"/>
                <a:ea typeface="Fira Sans Extra Condensed"/>
                <a:cs typeface="Fira Sans Extra Condensed"/>
                <a:sym typeface="Fira Sans Extra Condensed"/>
              </a:rPr>
              <a:t>A</a:t>
            </a:r>
            <a:r>
              <a:rPr lang="en">
                <a:solidFill>
                  <a:schemeClr val="dk1"/>
                </a:solidFill>
                <a:latin typeface="Fira Sans Extra Condensed"/>
                <a:ea typeface="Fira Sans Extra Condensed"/>
                <a:cs typeface="Fira Sans Extra Condensed"/>
                <a:sym typeface="Fira Sans Extra Condensed"/>
              </a:rPr>
              <a:t>ge when had first alcoholic drink, Age when started smoking marijuana and Race.</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Root Mean Square Deviation - 1.1 and Multiple R2 - 0.38</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292929"/>
              </a:buClr>
              <a:buSzPts val="1400"/>
              <a:buFont typeface="Fira Sans Extra Condensed"/>
              <a:buChar char="●"/>
            </a:pPr>
            <a:r>
              <a:rPr lang="en">
                <a:solidFill>
                  <a:srgbClr val="292929"/>
                </a:solidFill>
                <a:highlight>
                  <a:srgbClr val="FFFFFF"/>
                </a:highlight>
                <a:latin typeface="Fira Sans Extra Condensed"/>
                <a:ea typeface="Fira Sans Extra Condensed"/>
                <a:cs typeface="Fira Sans Extra Condensed"/>
                <a:sym typeface="Fira Sans Extra Condensed"/>
              </a:rPr>
              <a:t>Points explains ~38% of the variation within Hours of Sleep per Night, our dependent variable.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292929"/>
              </a:buClr>
              <a:buSzPts val="1400"/>
              <a:buFont typeface="Fira Sans Extra Condensed"/>
              <a:buChar char="●"/>
            </a:pPr>
            <a:r>
              <a:rPr lang="en">
                <a:solidFill>
                  <a:srgbClr val="292929"/>
                </a:solidFill>
                <a:highlight>
                  <a:srgbClr val="FFFFFF"/>
                </a:highlight>
                <a:latin typeface="Fira Sans Extra Condensed"/>
                <a:ea typeface="Fira Sans Extra Condensed"/>
                <a:cs typeface="Fira Sans Extra Condensed"/>
                <a:sym typeface="Fira Sans Extra Condensed"/>
              </a:rPr>
              <a:t>This means that points helps to explains some of the variation within Hours of Sleep per Night, but not as much as we would like.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rgbClr val="292929"/>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rgbClr val="292929"/>
              </a:buClr>
              <a:buSzPts val="1400"/>
              <a:buFont typeface="Fira Sans Extra Condensed"/>
              <a:buChar char="●"/>
            </a:pPr>
            <a:r>
              <a:rPr lang="en">
                <a:solidFill>
                  <a:srgbClr val="292929"/>
                </a:solidFill>
                <a:highlight>
                  <a:srgbClr val="FFFFFF"/>
                </a:highlight>
                <a:latin typeface="Fira Sans Extra Condensed"/>
                <a:ea typeface="Fira Sans Extra Condensed"/>
                <a:cs typeface="Fira Sans Extra Condensed"/>
                <a:sym typeface="Fira Sans Extra Condensed"/>
              </a:rPr>
              <a:t>This model isn’t fitting the data very well.</a:t>
            </a:r>
            <a:endParaRPr>
              <a:solidFill>
                <a:srgbClr val="292929"/>
              </a:solidFill>
              <a:highlight>
                <a:srgbClr val="FFFFFF"/>
              </a:highlight>
              <a:latin typeface="Fira Sans Extra Condensed"/>
              <a:ea typeface="Fira Sans Extra Condensed"/>
              <a:cs typeface="Fira Sans Extra Condensed"/>
              <a:sym typeface="Fira Sans Extra Condensed"/>
            </a:endParaRPr>
          </a:p>
        </p:txBody>
      </p:sp>
      <p:pic>
        <p:nvPicPr>
          <p:cNvPr id="711" name="Google Shape;711;p35"/>
          <p:cNvPicPr preferRelativeResize="0"/>
          <p:nvPr/>
        </p:nvPicPr>
        <p:blipFill>
          <a:blip r:embed="rId3">
            <a:alphaModFix/>
          </a:blip>
          <a:stretch>
            <a:fillRect/>
          </a:stretch>
        </p:blipFill>
        <p:spPr>
          <a:xfrm>
            <a:off x="4567075" y="1429875"/>
            <a:ext cx="4576925" cy="2837825"/>
          </a:xfrm>
          <a:prstGeom prst="rect">
            <a:avLst/>
          </a:prstGeom>
          <a:noFill/>
          <a:ln>
            <a:noFill/>
          </a:ln>
        </p:spPr>
      </p:pic>
      <p:sp>
        <p:nvSpPr>
          <p:cNvPr id="712" name="Google Shape;712;p3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6AA84F"/>
                </a:highlight>
              </a:rPr>
              <a:t>Modeling </a:t>
            </a:r>
            <a:r>
              <a:rPr lang="en">
                <a:highlight>
                  <a:srgbClr val="6AA84F"/>
                </a:highlight>
              </a:rPr>
              <a:t>Hours of Sleep per Night</a:t>
            </a:r>
            <a:endParaRPr>
              <a:solidFill>
                <a:srgbClr val="000000"/>
              </a:solidFill>
              <a:highlight>
                <a:srgbClr val="6AA84F"/>
              </a:highlight>
            </a:endParaRPr>
          </a:p>
        </p:txBody>
      </p:sp>
      <p:sp>
        <p:nvSpPr>
          <p:cNvPr id="713" name="Google Shape;713;p35"/>
          <p:cNvSpPr txBox="1"/>
          <p:nvPr/>
        </p:nvSpPr>
        <p:spPr>
          <a:xfrm>
            <a:off x="3983775" y="886488"/>
            <a:ext cx="530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Decision Tree Regression for Hours of Sleep</a:t>
            </a:r>
            <a:endParaRPr b="1">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6AA84F"/>
                </a:highlight>
              </a:rPr>
              <a:t>Modeling </a:t>
            </a:r>
            <a:r>
              <a:rPr lang="en">
                <a:highlight>
                  <a:srgbClr val="6AA84F"/>
                </a:highlight>
              </a:rPr>
              <a:t>Hours of Sleep per Night</a:t>
            </a:r>
            <a:endParaRPr>
              <a:solidFill>
                <a:srgbClr val="000000"/>
              </a:solidFill>
              <a:highlight>
                <a:srgbClr val="6AA84F"/>
              </a:highlight>
            </a:endParaRPr>
          </a:p>
        </p:txBody>
      </p:sp>
      <p:grpSp>
        <p:nvGrpSpPr>
          <p:cNvPr id="719" name="Google Shape;719;p36"/>
          <p:cNvGrpSpPr/>
          <p:nvPr/>
        </p:nvGrpSpPr>
        <p:grpSpPr>
          <a:xfrm>
            <a:off x="8257491" y="289573"/>
            <a:ext cx="571023" cy="575596"/>
            <a:chOff x="1145224" y="2100503"/>
            <a:chExt cx="505598" cy="509648"/>
          </a:xfrm>
        </p:grpSpPr>
        <p:sp>
          <p:nvSpPr>
            <p:cNvPr id="720" name="Google Shape;720;p36"/>
            <p:cNvSpPr/>
            <p:nvPr/>
          </p:nvSpPr>
          <p:spPr>
            <a:xfrm>
              <a:off x="1145224" y="2100503"/>
              <a:ext cx="284520" cy="382822"/>
            </a:xfrm>
            <a:custGeom>
              <a:rect b="b" l="l" r="r" t="t"/>
              <a:pathLst>
                <a:path extrusionOk="0" h="5382" w="400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1285069" y="2185220"/>
              <a:ext cx="20201" cy="424931"/>
            </a:xfrm>
            <a:custGeom>
              <a:rect b="b" l="l" r="r" t="t"/>
              <a:pathLst>
                <a:path extrusionOk="0" h="5974" w="284">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1154827" y="2386521"/>
              <a:ext cx="150298" cy="85996"/>
            </a:xfrm>
            <a:custGeom>
              <a:rect b="b" l="l" r="r" t="t"/>
              <a:pathLst>
                <a:path extrusionOk="0" h="1209" w="2113">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1218845" y="2332746"/>
              <a:ext cx="80377" cy="44101"/>
            </a:xfrm>
            <a:custGeom>
              <a:rect b="b" l="l" r="r" t="t"/>
              <a:pathLst>
                <a:path extrusionOk="0" h="620" w="113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1290404" y="2366391"/>
              <a:ext cx="93109" cy="86281"/>
            </a:xfrm>
            <a:custGeom>
              <a:rect b="b" l="l" r="r" t="t"/>
              <a:pathLst>
                <a:path extrusionOk="0" h="1213" w="1309">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1291969" y="2329189"/>
              <a:ext cx="61741" cy="54841"/>
            </a:xfrm>
            <a:custGeom>
              <a:rect b="b" l="l" r="r" t="t"/>
              <a:pathLst>
                <a:path extrusionOk="0" h="771" w="868">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1296023" y="2252012"/>
              <a:ext cx="45523" cy="61101"/>
            </a:xfrm>
            <a:custGeom>
              <a:rect b="b" l="l" r="r" t="t"/>
              <a:pathLst>
                <a:path extrusionOk="0" h="859" w="64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1245378" y="2232238"/>
              <a:ext cx="53632" cy="29590"/>
            </a:xfrm>
            <a:custGeom>
              <a:rect b="b" l="l" r="r" t="t"/>
              <a:pathLst>
                <a:path extrusionOk="0" h="416" w="754">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1427972" y="2211467"/>
              <a:ext cx="222850" cy="299102"/>
            </a:xfrm>
            <a:custGeom>
              <a:rect b="b" l="l" r="r" t="t"/>
              <a:pathLst>
                <a:path extrusionOk="0" h="4205" w="3133">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1534172" y="2277477"/>
              <a:ext cx="20841" cy="330897"/>
            </a:xfrm>
            <a:custGeom>
              <a:rect b="b" l="l" r="r" t="t"/>
              <a:pathLst>
                <a:path extrusionOk="0" h="4652" w="293">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1435299" y="2433112"/>
              <a:ext cx="118574" cy="68214"/>
            </a:xfrm>
            <a:custGeom>
              <a:rect b="b" l="l" r="r" t="t"/>
              <a:pathLst>
                <a:path extrusionOk="0" h="959" w="1667">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1485518" y="2391571"/>
              <a:ext cx="63804" cy="35850"/>
            </a:xfrm>
            <a:custGeom>
              <a:rect b="b" l="l" r="r" t="t"/>
              <a:pathLst>
                <a:path extrusionOk="0" h="504" w="897">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1540574" y="2418032"/>
              <a:ext cx="73193" cy="67929"/>
            </a:xfrm>
            <a:custGeom>
              <a:rect b="b" l="l" r="r" t="t"/>
              <a:pathLst>
                <a:path extrusionOk="0" h="955" w="1029">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1541925" y="2389153"/>
              <a:ext cx="48866" cy="43674"/>
            </a:xfrm>
            <a:custGeom>
              <a:rect b="b" l="l" r="r" t="t"/>
              <a:pathLst>
                <a:path extrusionOk="0" h="614" w="687">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1545268" y="2329687"/>
              <a:ext cx="36276" cy="48440"/>
            </a:xfrm>
            <a:custGeom>
              <a:rect b="b" l="l" r="r" t="t"/>
              <a:pathLst>
                <a:path extrusionOk="0" h="681" w="51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1505790" y="2314181"/>
              <a:ext cx="42963" cy="24184"/>
            </a:xfrm>
            <a:custGeom>
              <a:rect b="b" l="l" r="r" t="t"/>
              <a:pathLst>
                <a:path extrusionOk="0" h="340" w="604">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36"/>
          <p:cNvGrpSpPr/>
          <p:nvPr/>
        </p:nvGrpSpPr>
        <p:grpSpPr>
          <a:xfrm>
            <a:off x="6373925" y="1340200"/>
            <a:ext cx="486429" cy="392114"/>
            <a:chOff x="6253203" y="2246179"/>
            <a:chExt cx="430697" cy="347188"/>
          </a:xfrm>
        </p:grpSpPr>
        <p:sp>
          <p:nvSpPr>
            <p:cNvPr id="737" name="Google Shape;737;p36"/>
            <p:cNvSpPr/>
            <p:nvPr/>
          </p:nvSpPr>
          <p:spPr>
            <a:xfrm>
              <a:off x="6347239" y="2253435"/>
              <a:ext cx="132942" cy="335307"/>
            </a:xfrm>
            <a:custGeom>
              <a:rect b="b" l="l" r="r" t="t"/>
              <a:pathLst>
                <a:path extrusionOk="0" h="4714" w="1869">
                  <a:moveTo>
                    <a:pt x="500" y="253"/>
                  </a:moveTo>
                  <a:cubicBezTo>
                    <a:pt x="941" y="778"/>
                    <a:pt x="1268" y="1383"/>
                    <a:pt x="1454" y="2045"/>
                  </a:cubicBezTo>
                  <a:cubicBezTo>
                    <a:pt x="1682" y="2854"/>
                    <a:pt x="1719" y="3709"/>
                    <a:pt x="1714" y="4546"/>
                  </a:cubicBezTo>
                  <a:lnTo>
                    <a:pt x="1714" y="4546"/>
                  </a:lnTo>
                  <a:cubicBezTo>
                    <a:pt x="1328" y="4508"/>
                    <a:pt x="1013" y="4273"/>
                    <a:pt x="830" y="3937"/>
                  </a:cubicBezTo>
                  <a:cubicBezTo>
                    <a:pt x="621" y="3556"/>
                    <a:pt x="494" y="3117"/>
                    <a:pt x="398" y="2695"/>
                  </a:cubicBezTo>
                  <a:cubicBezTo>
                    <a:pt x="216" y="1893"/>
                    <a:pt x="186" y="1024"/>
                    <a:pt x="500" y="253"/>
                  </a:cubicBezTo>
                  <a:close/>
                  <a:moveTo>
                    <a:pt x="476" y="0"/>
                  </a:moveTo>
                  <a:cubicBezTo>
                    <a:pt x="444" y="0"/>
                    <a:pt x="412" y="15"/>
                    <a:pt x="399" y="44"/>
                  </a:cubicBezTo>
                  <a:cubicBezTo>
                    <a:pt x="0" y="921"/>
                    <a:pt x="33" y="1921"/>
                    <a:pt x="258" y="2841"/>
                  </a:cubicBezTo>
                  <a:cubicBezTo>
                    <a:pt x="371" y="3301"/>
                    <a:pt x="516" y="3803"/>
                    <a:pt x="789" y="4197"/>
                  </a:cubicBezTo>
                  <a:cubicBezTo>
                    <a:pt x="1004" y="4508"/>
                    <a:pt x="1386" y="4699"/>
                    <a:pt x="1762" y="4714"/>
                  </a:cubicBezTo>
                  <a:cubicBezTo>
                    <a:pt x="1763" y="4714"/>
                    <a:pt x="1765" y="4714"/>
                    <a:pt x="1766" y="4714"/>
                  </a:cubicBezTo>
                  <a:cubicBezTo>
                    <a:pt x="1846" y="4714"/>
                    <a:pt x="1862" y="4616"/>
                    <a:pt x="1815" y="4571"/>
                  </a:cubicBezTo>
                  <a:lnTo>
                    <a:pt x="1815" y="4571"/>
                  </a:lnTo>
                  <a:cubicBezTo>
                    <a:pt x="1868" y="3698"/>
                    <a:pt x="1841" y="2811"/>
                    <a:pt x="1605" y="1962"/>
                  </a:cubicBezTo>
                  <a:cubicBezTo>
                    <a:pt x="1403" y="1237"/>
                    <a:pt x="1037" y="588"/>
                    <a:pt x="538" y="26"/>
                  </a:cubicBezTo>
                  <a:cubicBezTo>
                    <a:pt x="523" y="9"/>
                    <a:pt x="499" y="0"/>
                    <a:pt x="47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6459342" y="2246179"/>
              <a:ext cx="125473" cy="343771"/>
            </a:xfrm>
            <a:custGeom>
              <a:rect b="b" l="l" r="r" t="t"/>
              <a:pathLst>
                <a:path extrusionOk="0" h="4833" w="1764">
                  <a:moveTo>
                    <a:pt x="1168" y="256"/>
                  </a:moveTo>
                  <a:cubicBezTo>
                    <a:pt x="1546" y="1000"/>
                    <a:pt x="1584" y="1872"/>
                    <a:pt x="1465" y="2688"/>
                  </a:cubicBezTo>
                  <a:cubicBezTo>
                    <a:pt x="1401" y="3128"/>
                    <a:pt x="1308" y="3592"/>
                    <a:pt x="1120" y="3998"/>
                  </a:cubicBezTo>
                  <a:cubicBezTo>
                    <a:pt x="963" y="4337"/>
                    <a:pt x="667" y="4580"/>
                    <a:pt x="302" y="4661"/>
                  </a:cubicBezTo>
                  <a:lnTo>
                    <a:pt x="302" y="4661"/>
                  </a:lnTo>
                  <a:cubicBezTo>
                    <a:pt x="194" y="3142"/>
                    <a:pt x="293" y="1546"/>
                    <a:pt x="1168" y="256"/>
                  </a:cubicBezTo>
                  <a:close/>
                  <a:moveTo>
                    <a:pt x="1184" y="1"/>
                  </a:moveTo>
                  <a:cubicBezTo>
                    <a:pt x="1153" y="1"/>
                    <a:pt x="1122" y="17"/>
                    <a:pt x="1102" y="44"/>
                  </a:cubicBezTo>
                  <a:cubicBezTo>
                    <a:pt x="126" y="1378"/>
                    <a:pt x="1" y="3096"/>
                    <a:pt x="202" y="4688"/>
                  </a:cubicBezTo>
                  <a:lnTo>
                    <a:pt x="202" y="4688"/>
                  </a:lnTo>
                  <a:cubicBezTo>
                    <a:pt x="150" y="4729"/>
                    <a:pt x="188" y="4832"/>
                    <a:pt x="267" y="4832"/>
                  </a:cubicBezTo>
                  <a:cubicBezTo>
                    <a:pt x="271" y="4832"/>
                    <a:pt x="276" y="4832"/>
                    <a:pt x="281" y="4831"/>
                  </a:cubicBezTo>
                  <a:cubicBezTo>
                    <a:pt x="671" y="4773"/>
                    <a:pt x="1038" y="4524"/>
                    <a:pt x="1222" y="4176"/>
                  </a:cubicBezTo>
                  <a:cubicBezTo>
                    <a:pt x="1445" y="3752"/>
                    <a:pt x="1549" y="3253"/>
                    <a:pt x="1621" y="2783"/>
                  </a:cubicBezTo>
                  <a:cubicBezTo>
                    <a:pt x="1764" y="1863"/>
                    <a:pt x="1723" y="871"/>
                    <a:pt x="1255" y="44"/>
                  </a:cubicBezTo>
                  <a:cubicBezTo>
                    <a:pt x="1238" y="14"/>
                    <a:pt x="1211" y="1"/>
                    <a:pt x="118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6253203" y="2390362"/>
              <a:ext cx="231386" cy="203005"/>
            </a:xfrm>
            <a:custGeom>
              <a:rect b="b" l="l" r="r" t="t"/>
              <a:pathLst>
                <a:path extrusionOk="0" h="2854" w="3253">
                  <a:moveTo>
                    <a:pt x="141" y="1"/>
                  </a:moveTo>
                  <a:cubicBezTo>
                    <a:pt x="99" y="1"/>
                    <a:pt x="68" y="34"/>
                    <a:pt x="65" y="77"/>
                  </a:cubicBezTo>
                  <a:cubicBezTo>
                    <a:pt x="0" y="864"/>
                    <a:pt x="322" y="1681"/>
                    <a:pt x="913" y="2209"/>
                  </a:cubicBezTo>
                  <a:cubicBezTo>
                    <a:pt x="1375" y="2623"/>
                    <a:pt x="2012" y="2854"/>
                    <a:pt x="2640" y="2854"/>
                  </a:cubicBezTo>
                  <a:cubicBezTo>
                    <a:pt x="2821" y="2854"/>
                    <a:pt x="3001" y="2834"/>
                    <a:pt x="3177" y="2795"/>
                  </a:cubicBezTo>
                  <a:cubicBezTo>
                    <a:pt x="3252" y="2778"/>
                    <a:pt x="3239" y="2654"/>
                    <a:pt x="3164" y="2654"/>
                  </a:cubicBezTo>
                  <a:cubicBezTo>
                    <a:pt x="3162" y="2654"/>
                    <a:pt x="3160" y="2654"/>
                    <a:pt x="3157" y="2654"/>
                  </a:cubicBezTo>
                  <a:cubicBezTo>
                    <a:pt x="2991" y="2669"/>
                    <a:pt x="2827" y="2680"/>
                    <a:pt x="2662" y="2680"/>
                  </a:cubicBezTo>
                  <a:cubicBezTo>
                    <a:pt x="2448" y="2680"/>
                    <a:pt x="2234" y="2661"/>
                    <a:pt x="2021" y="2609"/>
                  </a:cubicBezTo>
                  <a:cubicBezTo>
                    <a:pt x="1648" y="2518"/>
                    <a:pt x="1294" y="2340"/>
                    <a:pt x="1009" y="2080"/>
                  </a:cubicBezTo>
                  <a:cubicBezTo>
                    <a:pt x="480" y="1600"/>
                    <a:pt x="188" y="887"/>
                    <a:pt x="211" y="175"/>
                  </a:cubicBezTo>
                  <a:lnTo>
                    <a:pt x="211" y="175"/>
                  </a:lnTo>
                  <a:cubicBezTo>
                    <a:pt x="726" y="318"/>
                    <a:pt x="1178" y="573"/>
                    <a:pt x="1623" y="868"/>
                  </a:cubicBezTo>
                  <a:cubicBezTo>
                    <a:pt x="1631" y="873"/>
                    <a:pt x="1640" y="875"/>
                    <a:pt x="1647" y="875"/>
                  </a:cubicBezTo>
                  <a:cubicBezTo>
                    <a:pt x="1685" y="875"/>
                    <a:pt x="1715" y="823"/>
                    <a:pt x="1682" y="793"/>
                  </a:cubicBezTo>
                  <a:cubicBezTo>
                    <a:pt x="1259" y="401"/>
                    <a:pt x="715" y="146"/>
                    <a:pt x="161" y="3"/>
                  </a:cubicBezTo>
                  <a:cubicBezTo>
                    <a:pt x="154" y="1"/>
                    <a:pt x="147" y="1"/>
                    <a:pt x="14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6457066" y="2380546"/>
              <a:ext cx="226834" cy="211683"/>
            </a:xfrm>
            <a:custGeom>
              <a:rect b="b" l="l" r="r" t="t"/>
              <a:pathLst>
                <a:path extrusionOk="0" h="2976" w="3189">
                  <a:moveTo>
                    <a:pt x="3021" y="1"/>
                  </a:moveTo>
                  <a:cubicBezTo>
                    <a:pt x="3014" y="1"/>
                    <a:pt x="3007" y="2"/>
                    <a:pt x="2999" y="4"/>
                  </a:cubicBezTo>
                  <a:cubicBezTo>
                    <a:pt x="2449" y="173"/>
                    <a:pt x="1914" y="453"/>
                    <a:pt x="1506" y="865"/>
                  </a:cubicBezTo>
                  <a:cubicBezTo>
                    <a:pt x="1476" y="896"/>
                    <a:pt x="1504" y="949"/>
                    <a:pt x="1540" y="949"/>
                  </a:cubicBezTo>
                  <a:cubicBezTo>
                    <a:pt x="1548" y="949"/>
                    <a:pt x="1556" y="946"/>
                    <a:pt x="1564" y="940"/>
                  </a:cubicBezTo>
                  <a:cubicBezTo>
                    <a:pt x="1999" y="625"/>
                    <a:pt x="2442" y="347"/>
                    <a:pt x="2952" y="179"/>
                  </a:cubicBezTo>
                  <a:lnTo>
                    <a:pt x="2952" y="179"/>
                  </a:lnTo>
                  <a:cubicBezTo>
                    <a:pt x="3001" y="892"/>
                    <a:pt x="2732" y="1620"/>
                    <a:pt x="2220" y="2122"/>
                  </a:cubicBezTo>
                  <a:cubicBezTo>
                    <a:pt x="1945" y="2394"/>
                    <a:pt x="1600" y="2589"/>
                    <a:pt x="1230" y="2698"/>
                  </a:cubicBezTo>
                  <a:cubicBezTo>
                    <a:pt x="951" y="2780"/>
                    <a:pt x="669" y="2804"/>
                    <a:pt x="384" y="2804"/>
                  </a:cubicBezTo>
                  <a:cubicBezTo>
                    <a:pt x="290" y="2804"/>
                    <a:pt x="195" y="2801"/>
                    <a:pt x="99" y="2797"/>
                  </a:cubicBezTo>
                  <a:cubicBezTo>
                    <a:pt x="98" y="2797"/>
                    <a:pt x="97" y="2797"/>
                    <a:pt x="96" y="2797"/>
                  </a:cubicBezTo>
                  <a:cubicBezTo>
                    <a:pt x="19" y="2797"/>
                    <a:pt x="1" y="2924"/>
                    <a:pt x="80" y="2939"/>
                  </a:cubicBezTo>
                  <a:cubicBezTo>
                    <a:pt x="218" y="2963"/>
                    <a:pt x="359" y="2975"/>
                    <a:pt x="500" y="2975"/>
                  </a:cubicBezTo>
                  <a:cubicBezTo>
                    <a:pt x="1166" y="2975"/>
                    <a:pt x="1845" y="2711"/>
                    <a:pt x="2318" y="2252"/>
                  </a:cubicBezTo>
                  <a:cubicBezTo>
                    <a:pt x="2889" y="1697"/>
                    <a:pt x="3188" y="868"/>
                    <a:pt x="3096" y="78"/>
                  </a:cubicBezTo>
                  <a:cubicBezTo>
                    <a:pt x="3091" y="37"/>
                    <a:pt x="3062" y="1"/>
                    <a:pt x="302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6"/>
          <p:cNvGrpSpPr/>
          <p:nvPr/>
        </p:nvGrpSpPr>
        <p:grpSpPr>
          <a:xfrm>
            <a:off x="6345705" y="3218184"/>
            <a:ext cx="542876" cy="338930"/>
            <a:chOff x="6209841" y="3186024"/>
            <a:chExt cx="480677" cy="300097"/>
          </a:xfrm>
        </p:grpSpPr>
        <p:sp>
          <p:nvSpPr>
            <p:cNvPr id="742" name="Google Shape;742;p36"/>
            <p:cNvSpPr/>
            <p:nvPr/>
          </p:nvSpPr>
          <p:spPr>
            <a:xfrm>
              <a:off x="6271299" y="3186024"/>
              <a:ext cx="88486" cy="299813"/>
            </a:xfrm>
            <a:custGeom>
              <a:rect b="b" l="l" r="r" t="t"/>
              <a:pathLst>
                <a:path extrusionOk="0" h="4215" w="1244">
                  <a:moveTo>
                    <a:pt x="689" y="146"/>
                  </a:moveTo>
                  <a:cubicBezTo>
                    <a:pt x="732" y="146"/>
                    <a:pt x="774" y="148"/>
                    <a:pt x="814" y="150"/>
                  </a:cubicBezTo>
                  <a:lnTo>
                    <a:pt x="814" y="150"/>
                  </a:lnTo>
                  <a:cubicBezTo>
                    <a:pt x="824" y="162"/>
                    <a:pt x="837" y="172"/>
                    <a:pt x="854" y="178"/>
                  </a:cubicBezTo>
                  <a:cubicBezTo>
                    <a:pt x="1015" y="231"/>
                    <a:pt x="1010" y="416"/>
                    <a:pt x="1011" y="556"/>
                  </a:cubicBezTo>
                  <a:cubicBezTo>
                    <a:pt x="1014" y="773"/>
                    <a:pt x="1016" y="990"/>
                    <a:pt x="1018" y="1207"/>
                  </a:cubicBezTo>
                  <a:cubicBezTo>
                    <a:pt x="1022" y="1614"/>
                    <a:pt x="1025" y="2021"/>
                    <a:pt x="1030" y="2429"/>
                  </a:cubicBezTo>
                  <a:cubicBezTo>
                    <a:pt x="1032" y="2645"/>
                    <a:pt x="1034" y="2859"/>
                    <a:pt x="1037" y="3075"/>
                  </a:cubicBezTo>
                  <a:cubicBezTo>
                    <a:pt x="1039" y="3274"/>
                    <a:pt x="1066" y="3495"/>
                    <a:pt x="1022" y="3692"/>
                  </a:cubicBezTo>
                  <a:cubicBezTo>
                    <a:pt x="980" y="3878"/>
                    <a:pt x="835" y="4028"/>
                    <a:pt x="636" y="4028"/>
                  </a:cubicBezTo>
                  <a:cubicBezTo>
                    <a:pt x="634" y="4028"/>
                    <a:pt x="631" y="4028"/>
                    <a:pt x="629" y="4028"/>
                  </a:cubicBezTo>
                  <a:cubicBezTo>
                    <a:pt x="388" y="4024"/>
                    <a:pt x="263" y="3816"/>
                    <a:pt x="236" y="3602"/>
                  </a:cubicBezTo>
                  <a:cubicBezTo>
                    <a:pt x="179" y="3153"/>
                    <a:pt x="196" y="2684"/>
                    <a:pt x="190" y="2233"/>
                  </a:cubicBezTo>
                  <a:cubicBezTo>
                    <a:pt x="183" y="1745"/>
                    <a:pt x="179" y="1257"/>
                    <a:pt x="192" y="771"/>
                  </a:cubicBezTo>
                  <a:cubicBezTo>
                    <a:pt x="195" y="638"/>
                    <a:pt x="178" y="468"/>
                    <a:pt x="216" y="340"/>
                  </a:cubicBezTo>
                  <a:cubicBezTo>
                    <a:pt x="266" y="178"/>
                    <a:pt x="485" y="146"/>
                    <a:pt x="689" y="146"/>
                  </a:cubicBezTo>
                  <a:close/>
                  <a:moveTo>
                    <a:pt x="866" y="1"/>
                  </a:moveTo>
                  <a:cubicBezTo>
                    <a:pt x="846" y="1"/>
                    <a:pt x="830" y="8"/>
                    <a:pt x="818" y="18"/>
                  </a:cubicBezTo>
                  <a:lnTo>
                    <a:pt x="818" y="18"/>
                  </a:lnTo>
                  <a:cubicBezTo>
                    <a:pt x="750" y="9"/>
                    <a:pt x="679" y="3"/>
                    <a:pt x="608" y="3"/>
                  </a:cubicBezTo>
                  <a:cubicBezTo>
                    <a:pt x="443" y="3"/>
                    <a:pt x="280" y="36"/>
                    <a:pt x="163" y="140"/>
                  </a:cubicBezTo>
                  <a:cubicBezTo>
                    <a:pt x="41" y="248"/>
                    <a:pt x="45" y="395"/>
                    <a:pt x="36" y="545"/>
                  </a:cubicBezTo>
                  <a:cubicBezTo>
                    <a:pt x="4" y="1106"/>
                    <a:pt x="8" y="1670"/>
                    <a:pt x="11" y="2233"/>
                  </a:cubicBezTo>
                  <a:cubicBezTo>
                    <a:pt x="12" y="2523"/>
                    <a:pt x="15" y="2815"/>
                    <a:pt x="23" y="3106"/>
                  </a:cubicBezTo>
                  <a:cubicBezTo>
                    <a:pt x="32" y="3388"/>
                    <a:pt x="0" y="3739"/>
                    <a:pt x="171" y="3977"/>
                  </a:cubicBezTo>
                  <a:cubicBezTo>
                    <a:pt x="284" y="4134"/>
                    <a:pt x="462" y="4215"/>
                    <a:pt x="641" y="4215"/>
                  </a:cubicBezTo>
                  <a:cubicBezTo>
                    <a:pt x="800" y="4215"/>
                    <a:pt x="960" y="4151"/>
                    <a:pt x="1073" y="4020"/>
                  </a:cubicBezTo>
                  <a:cubicBezTo>
                    <a:pt x="1199" y="3874"/>
                    <a:pt x="1231" y="3684"/>
                    <a:pt x="1237" y="3497"/>
                  </a:cubicBezTo>
                  <a:cubicBezTo>
                    <a:pt x="1244" y="3238"/>
                    <a:pt x="1234" y="2979"/>
                    <a:pt x="1232" y="2721"/>
                  </a:cubicBezTo>
                  <a:cubicBezTo>
                    <a:pt x="1227" y="2157"/>
                    <a:pt x="1221" y="1594"/>
                    <a:pt x="1215" y="1031"/>
                  </a:cubicBezTo>
                  <a:cubicBezTo>
                    <a:pt x="1212" y="794"/>
                    <a:pt x="1242" y="532"/>
                    <a:pt x="1188" y="299"/>
                  </a:cubicBezTo>
                  <a:cubicBezTo>
                    <a:pt x="1149" y="134"/>
                    <a:pt x="1049" y="23"/>
                    <a:pt x="878" y="2"/>
                  </a:cubicBezTo>
                  <a:cubicBezTo>
                    <a:pt x="874" y="1"/>
                    <a:pt x="870" y="1"/>
                    <a:pt x="866"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6209841" y="3211703"/>
              <a:ext cx="81728" cy="248528"/>
            </a:xfrm>
            <a:custGeom>
              <a:rect b="b" l="l" r="r" t="t"/>
              <a:pathLst>
                <a:path extrusionOk="0" h="3494" w="1149">
                  <a:moveTo>
                    <a:pt x="599" y="148"/>
                  </a:moveTo>
                  <a:cubicBezTo>
                    <a:pt x="628" y="148"/>
                    <a:pt x="656" y="149"/>
                    <a:pt x="683" y="150"/>
                  </a:cubicBezTo>
                  <a:lnTo>
                    <a:pt x="683" y="150"/>
                  </a:lnTo>
                  <a:cubicBezTo>
                    <a:pt x="692" y="161"/>
                    <a:pt x="705" y="171"/>
                    <a:pt x="720" y="177"/>
                  </a:cubicBezTo>
                  <a:cubicBezTo>
                    <a:pt x="855" y="227"/>
                    <a:pt x="838" y="397"/>
                    <a:pt x="839" y="514"/>
                  </a:cubicBezTo>
                  <a:cubicBezTo>
                    <a:pt x="841" y="691"/>
                    <a:pt x="843" y="869"/>
                    <a:pt x="844" y="1047"/>
                  </a:cubicBezTo>
                  <a:cubicBezTo>
                    <a:pt x="848" y="1389"/>
                    <a:pt x="850" y="1730"/>
                    <a:pt x="854" y="2071"/>
                  </a:cubicBezTo>
                  <a:cubicBezTo>
                    <a:pt x="856" y="2229"/>
                    <a:pt x="858" y="2387"/>
                    <a:pt x="860" y="2545"/>
                  </a:cubicBezTo>
                  <a:cubicBezTo>
                    <a:pt x="863" y="2708"/>
                    <a:pt x="888" y="2894"/>
                    <a:pt x="845" y="3054"/>
                  </a:cubicBezTo>
                  <a:cubicBezTo>
                    <a:pt x="807" y="3196"/>
                    <a:pt x="687" y="3304"/>
                    <a:pt x="544" y="3304"/>
                  </a:cubicBezTo>
                  <a:cubicBezTo>
                    <a:pt x="517" y="3304"/>
                    <a:pt x="489" y="3300"/>
                    <a:pt x="461" y="3292"/>
                  </a:cubicBezTo>
                  <a:cubicBezTo>
                    <a:pt x="271" y="3238"/>
                    <a:pt x="230" y="3052"/>
                    <a:pt x="217" y="2877"/>
                  </a:cubicBezTo>
                  <a:cubicBezTo>
                    <a:pt x="168" y="2131"/>
                    <a:pt x="168" y="1373"/>
                    <a:pt x="188" y="626"/>
                  </a:cubicBezTo>
                  <a:cubicBezTo>
                    <a:pt x="190" y="529"/>
                    <a:pt x="172" y="391"/>
                    <a:pt x="207" y="297"/>
                  </a:cubicBezTo>
                  <a:cubicBezTo>
                    <a:pt x="254" y="171"/>
                    <a:pt x="434" y="148"/>
                    <a:pt x="599" y="148"/>
                  </a:cubicBezTo>
                  <a:close/>
                  <a:moveTo>
                    <a:pt x="732" y="0"/>
                  </a:moveTo>
                  <a:cubicBezTo>
                    <a:pt x="713" y="0"/>
                    <a:pt x="697" y="7"/>
                    <a:pt x="686" y="17"/>
                  </a:cubicBezTo>
                  <a:lnTo>
                    <a:pt x="686" y="17"/>
                  </a:lnTo>
                  <a:cubicBezTo>
                    <a:pt x="630" y="9"/>
                    <a:pt x="573" y="4"/>
                    <a:pt x="516" y="4"/>
                  </a:cubicBezTo>
                  <a:cubicBezTo>
                    <a:pt x="384" y="4"/>
                    <a:pt x="254" y="30"/>
                    <a:pt x="154" y="109"/>
                  </a:cubicBezTo>
                  <a:cubicBezTo>
                    <a:pt x="42" y="197"/>
                    <a:pt x="39" y="311"/>
                    <a:pt x="31" y="442"/>
                  </a:cubicBezTo>
                  <a:cubicBezTo>
                    <a:pt x="1" y="908"/>
                    <a:pt x="5" y="1376"/>
                    <a:pt x="7" y="1843"/>
                  </a:cubicBezTo>
                  <a:cubicBezTo>
                    <a:pt x="8" y="2088"/>
                    <a:pt x="10" y="2334"/>
                    <a:pt x="17" y="2580"/>
                  </a:cubicBezTo>
                  <a:cubicBezTo>
                    <a:pt x="24" y="2815"/>
                    <a:pt x="1" y="3108"/>
                    <a:pt x="153" y="3303"/>
                  </a:cubicBezTo>
                  <a:cubicBezTo>
                    <a:pt x="251" y="3429"/>
                    <a:pt x="399" y="3493"/>
                    <a:pt x="548" y="3493"/>
                  </a:cubicBezTo>
                  <a:cubicBezTo>
                    <a:pt x="673" y="3493"/>
                    <a:pt x="799" y="3447"/>
                    <a:pt x="895" y="3353"/>
                  </a:cubicBezTo>
                  <a:cubicBezTo>
                    <a:pt x="1149" y="3104"/>
                    <a:pt x="1058" y="2625"/>
                    <a:pt x="1056" y="2307"/>
                  </a:cubicBezTo>
                  <a:cubicBezTo>
                    <a:pt x="1052" y="1818"/>
                    <a:pt x="1046" y="1330"/>
                    <a:pt x="1041" y="841"/>
                  </a:cubicBezTo>
                  <a:cubicBezTo>
                    <a:pt x="1038" y="572"/>
                    <a:pt x="1125" y="46"/>
                    <a:pt x="745" y="1"/>
                  </a:cubicBezTo>
                  <a:cubicBezTo>
                    <a:pt x="740" y="1"/>
                    <a:pt x="736" y="0"/>
                    <a:pt x="73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6539650" y="3186024"/>
              <a:ext cx="89197" cy="300097"/>
            </a:xfrm>
            <a:custGeom>
              <a:rect b="b" l="l" r="r" t="t"/>
              <a:pathLst>
                <a:path extrusionOk="0" h="4219" w="1254">
                  <a:moveTo>
                    <a:pt x="577" y="146"/>
                  </a:moveTo>
                  <a:cubicBezTo>
                    <a:pt x="771" y="146"/>
                    <a:pt x="979" y="175"/>
                    <a:pt x="1038" y="321"/>
                  </a:cubicBezTo>
                  <a:cubicBezTo>
                    <a:pt x="1073" y="407"/>
                    <a:pt x="1060" y="532"/>
                    <a:pt x="1063" y="622"/>
                  </a:cubicBezTo>
                  <a:cubicBezTo>
                    <a:pt x="1081" y="1084"/>
                    <a:pt x="1077" y="1548"/>
                    <a:pt x="1072" y="2012"/>
                  </a:cubicBezTo>
                  <a:cubicBezTo>
                    <a:pt x="1068" y="2471"/>
                    <a:pt x="1062" y="2931"/>
                    <a:pt x="1038" y="3390"/>
                  </a:cubicBezTo>
                  <a:cubicBezTo>
                    <a:pt x="1030" y="3557"/>
                    <a:pt x="1032" y="3753"/>
                    <a:pt x="919" y="3888"/>
                  </a:cubicBezTo>
                  <a:cubicBezTo>
                    <a:pt x="843" y="3979"/>
                    <a:pt x="732" y="4026"/>
                    <a:pt x="621" y="4026"/>
                  </a:cubicBezTo>
                  <a:cubicBezTo>
                    <a:pt x="531" y="4026"/>
                    <a:pt x="442" y="3995"/>
                    <a:pt x="369" y="3932"/>
                  </a:cubicBezTo>
                  <a:cubicBezTo>
                    <a:pt x="225" y="3803"/>
                    <a:pt x="218" y="3602"/>
                    <a:pt x="218" y="3423"/>
                  </a:cubicBezTo>
                  <a:cubicBezTo>
                    <a:pt x="218" y="3208"/>
                    <a:pt x="224" y="2994"/>
                    <a:pt x="226" y="2780"/>
                  </a:cubicBezTo>
                  <a:cubicBezTo>
                    <a:pt x="231" y="2314"/>
                    <a:pt x="236" y="1848"/>
                    <a:pt x="240" y="1382"/>
                  </a:cubicBezTo>
                  <a:cubicBezTo>
                    <a:pt x="243" y="1137"/>
                    <a:pt x="245" y="891"/>
                    <a:pt x="247" y="646"/>
                  </a:cubicBezTo>
                  <a:cubicBezTo>
                    <a:pt x="249" y="491"/>
                    <a:pt x="218" y="241"/>
                    <a:pt x="405" y="178"/>
                  </a:cubicBezTo>
                  <a:cubicBezTo>
                    <a:pt x="422" y="172"/>
                    <a:pt x="436" y="162"/>
                    <a:pt x="446" y="149"/>
                  </a:cubicBezTo>
                  <a:lnTo>
                    <a:pt x="446" y="149"/>
                  </a:lnTo>
                  <a:cubicBezTo>
                    <a:pt x="487" y="147"/>
                    <a:pt x="532" y="146"/>
                    <a:pt x="577" y="146"/>
                  </a:cubicBezTo>
                  <a:close/>
                  <a:moveTo>
                    <a:pt x="394" y="1"/>
                  </a:moveTo>
                  <a:cubicBezTo>
                    <a:pt x="390" y="1"/>
                    <a:pt x="386" y="1"/>
                    <a:pt x="382" y="2"/>
                  </a:cubicBezTo>
                  <a:cubicBezTo>
                    <a:pt x="0" y="49"/>
                    <a:pt x="50" y="511"/>
                    <a:pt x="47" y="794"/>
                  </a:cubicBezTo>
                  <a:lnTo>
                    <a:pt x="31" y="2342"/>
                  </a:lnTo>
                  <a:cubicBezTo>
                    <a:pt x="29" y="2596"/>
                    <a:pt x="26" y="2850"/>
                    <a:pt x="24" y="3105"/>
                  </a:cubicBezTo>
                  <a:cubicBezTo>
                    <a:pt x="23" y="3322"/>
                    <a:pt x="0" y="3554"/>
                    <a:pt x="56" y="3767"/>
                  </a:cubicBezTo>
                  <a:cubicBezTo>
                    <a:pt x="127" y="4035"/>
                    <a:pt x="369" y="4218"/>
                    <a:pt x="627" y="4218"/>
                  </a:cubicBezTo>
                  <a:cubicBezTo>
                    <a:pt x="716" y="4218"/>
                    <a:pt x="807" y="4196"/>
                    <a:pt x="894" y="4149"/>
                  </a:cubicBezTo>
                  <a:cubicBezTo>
                    <a:pt x="1211" y="3975"/>
                    <a:pt x="1217" y="3613"/>
                    <a:pt x="1229" y="3295"/>
                  </a:cubicBezTo>
                  <a:cubicBezTo>
                    <a:pt x="1241" y="3019"/>
                    <a:pt x="1245" y="2743"/>
                    <a:pt x="1247" y="2467"/>
                  </a:cubicBezTo>
                  <a:cubicBezTo>
                    <a:pt x="1252" y="1876"/>
                    <a:pt x="1254" y="1284"/>
                    <a:pt x="1230" y="693"/>
                  </a:cubicBezTo>
                  <a:cubicBezTo>
                    <a:pt x="1224" y="551"/>
                    <a:pt x="1243" y="355"/>
                    <a:pt x="1169" y="227"/>
                  </a:cubicBezTo>
                  <a:cubicBezTo>
                    <a:pt x="1069" y="53"/>
                    <a:pt x="863" y="4"/>
                    <a:pt x="656" y="4"/>
                  </a:cubicBezTo>
                  <a:cubicBezTo>
                    <a:pt x="583" y="4"/>
                    <a:pt x="510" y="10"/>
                    <a:pt x="442" y="19"/>
                  </a:cubicBezTo>
                  <a:lnTo>
                    <a:pt x="442" y="19"/>
                  </a:lnTo>
                  <a:cubicBezTo>
                    <a:pt x="430" y="8"/>
                    <a:pt x="414" y="1"/>
                    <a:pt x="3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6613982" y="3211703"/>
              <a:ext cx="76536" cy="248599"/>
            </a:xfrm>
            <a:custGeom>
              <a:rect b="b" l="l" r="r" t="t"/>
              <a:pathLst>
                <a:path extrusionOk="0" h="3495" w="1076">
                  <a:moveTo>
                    <a:pt x="487" y="147"/>
                  </a:moveTo>
                  <a:cubicBezTo>
                    <a:pt x="642" y="147"/>
                    <a:pt x="808" y="169"/>
                    <a:pt x="865" y="278"/>
                  </a:cubicBezTo>
                  <a:cubicBezTo>
                    <a:pt x="899" y="345"/>
                    <a:pt x="886" y="455"/>
                    <a:pt x="888" y="528"/>
                  </a:cubicBezTo>
                  <a:cubicBezTo>
                    <a:pt x="902" y="898"/>
                    <a:pt x="899" y="1270"/>
                    <a:pt x="895" y="1640"/>
                  </a:cubicBezTo>
                  <a:cubicBezTo>
                    <a:pt x="891" y="2015"/>
                    <a:pt x="886" y="2389"/>
                    <a:pt x="867" y="2763"/>
                  </a:cubicBezTo>
                  <a:cubicBezTo>
                    <a:pt x="861" y="2881"/>
                    <a:pt x="864" y="3009"/>
                    <a:pt x="815" y="3118"/>
                  </a:cubicBezTo>
                  <a:cubicBezTo>
                    <a:pt x="763" y="3233"/>
                    <a:pt x="653" y="3303"/>
                    <a:pt x="536" y="3303"/>
                  </a:cubicBezTo>
                  <a:cubicBezTo>
                    <a:pt x="491" y="3303"/>
                    <a:pt x="446" y="3293"/>
                    <a:pt x="403" y="3272"/>
                  </a:cubicBezTo>
                  <a:cubicBezTo>
                    <a:pt x="232" y="3188"/>
                    <a:pt x="216" y="3003"/>
                    <a:pt x="215" y="2834"/>
                  </a:cubicBezTo>
                  <a:cubicBezTo>
                    <a:pt x="214" y="2658"/>
                    <a:pt x="219" y="2483"/>
                    <a:pt x="221" y="2307"/>
                  </a:cubicBezTo>
                  <a:cubicBezTo>
                    <a:pt x="226" y="1936"/>
                    <a:pt x="229" y="1565"/>
                    <a:pt x="232" y="1195"/>
                  </a:cubicBezTo>
                  <a:cubicBezTo>
                    <a:pt x="235" y="997"/>
                    <a:pt x="237" y="800"/>
                    <a:pt x="239" y="603"/>
                  </a:cubicBezTo>
                  <a:cubicBezTo>
                    <a:pt x="240" y="473"/>
                    <a:pt x="202" y="235"/>
                    <a:pt x="358" y="177"/>
                  </a:cubicBezTo>
                  <a:cubicBezTo>
                    <a:pt x="374" y="171"/>
                    <a:pt x="386" y="161"/>
                    <a:pt x="396" y="149"/>
                  </a:cubicBezTo>
                  <a:lnTo>
                    <a:pt x="396" y="149"/>
                  </a:lnTo>
                  <a:cubicBezTo>
                    <a:pt x="425" y="148"/>
                    <a:pt x="456" y="147"/>
                    <a:pt x="487" y="147"/>
                  </a:cubicBezTo>
                  <a:close/>
                  <a:moveTo>
                    <a:pt x="346" y="0"/>
                  </a:moveTo>
                  <a:cubicBezTo>
                    <a:pt x="342" y="0"/>
                    <a:pt x="338" y="1"/>
                    <a:pt x="334" y="1"/>
                  </a:cubicBezTo>
                  <a:cubicBezTo>
                    <a:pt x="7" y="39"/>
                    <a:pt x="42" y="416"/>
                    <a:pt x="39" y="663"/>
                  </a:cubicBezTo>
                  <a:cubicBezTo>
                    <a:pt x="35" y="1094"/>
                    <a:pt x="30" y="1524"/>
                    <a:pt x="25" y="1954"/>
                  </a:cubicBezTo>
                  <a:cubicBezTo>
                    <a:pt x="23" y="2171"/>
                    <a:pt x="22" y="2388"/>
                    <a:pt x="20" y="2604"/>
                  </a:cubicBezTo>
                  <a:cubicBezTo>
                    <a:pt x="18" y="2785"/>
                    <a:pt x="0" y="2980"/>
                    <a:pt x="60" y="3152"/>
                  </a:cubicBezTo>
                  <a:cubicBezTo>
                    <a:pt x="131" y="3361"/>
                    <a:pt x="330" y="3495"/>
                    <a:pt x="538" y="3495"/>
                  </a:cubicBezTo>
                  <a:cubicBezTo>
                    <a:pt x="609" y="3495"/>
                    <a:pt x="681" y="3479"/>
                    <a:pt x="749" y="3446"/>
                  </a:cubicBezTo>
                  <a:cubicBezTo>
                    <a:pt x="1026" y="3310"/>
                    <a:pt x="1044" y="3012"/>
                    <a:pt x="1055" y="2739"/>
                  </a:cubicBezTo>
                  <a:cubicBezTo>
                    <a:pt x="1064" y="2512"/>
                    <a:pt x="1068" y="2286"/>
                    <a:pt x="1070" y="2059"/>
                  </a:cubicBezTo>
                  <a:cubicBezTo>
                    <a:pt x="1074" y="1565"/>
                    <a:pt x="1076" y="1070"/>
                    <a:pt x="1054" y="576"/>
                  </a:cubicBezTo>
                  <a:cubicBezTo>
                    <a:pt x="1049" y="447"/>
                    <a:pt x="1064" y="275"/>
                    <a:pt x="982" y="166"/>
                  </a:cubicBezTo>
                  <a:cubicBezTo>
                    <a:pt x="886" y="43"/>
                    <a:pt x="727" y="5"/>
                    <a:pt x="566" y="5"/>
                  </a:cubicBezTo>
                  <a:cubicBezTo>
                    <a:pt x="508" y="5"/>
                    <a:pt x="449" y="10"/>
                    <a:pt x="394" y="17"/>
                  </a:cubicBezTo>
                  <a:lnTo>
                    <a:pt x="394" y="17"/>
                  </a:lnTo>
                  <a:cubicBezTo>
                    <a:pt x="382" y="7"/>
                    <a:pt x="366" y="0"/>
                    <a:pt x="34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6354139" y="3350835"/>
              <a:ext cx="203218" cy="17142"/>
            </a:xfrm>
            <a:custGeom>
              <a:rect b="b" l="l" r="r" t="t"/>
              <a:pathLst>
                <a:path extrusionOk="0" h="241" w="2857">
                  <a:moveTo>
                    <a:pt x="2735" y="0"/>
                  </a:moveTo>
                  <a:cubicBezTo>
                    <a:pt x="2285" y="0"/>
                    <a:pt x="1835" y="5"/>
                    <a:pt x="1386" y="21"/>
                  </a:cubicBezTo>
                  <a:cubicBezTo>
                    <a:pt x="952" y="35"/>
                    <a:pt x="499" y="27"/>
                    <a:pt x="72" y="108"/>
                  </a:cubicBezTo>
                  <a:cubicBezTo>
                    <a:pt x="1" y="122"/>
                    <a:pt x="24" y="222"/>
                    <a:pt x="88" y="227"/>
                  </a:cubicBezTo>
                  <a:cubicBezTo>
                    <a:pt x="205" y="237"/>
                    <a:pt x="323" y="240"/>
                    <a:pt x="441" y="240"/>
                  </a:cubicBezTo>
                  <a:cubicBezTo>
                    <a:pt x="764" y="240"/>
                    <a:pt x="1091" y="213"/>
                    <a:pt x="1411" y="206"/>
                  </a:cubicBezTo>
                  <a:cubicBezTo>
                    <a:pt x="1853" y="197"/>
                    <a:pt x="2294" y="190"/>
                    <a:pt x="2735" y="190"/>
                  </a:cubicBezTo>
                  <a:cubicBezTo>
                    <a:pt x="2857" y="189"/>
                    <a:pt x="2857" y="0"/>
                    <a:pt x="27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6349515" y="3302893"/>
              <a:ext cx="204143" cy="20485"/>
            </a:xfrm>
            <a:custGeom>
              <a:rect b="b" l="l" r="r" t="t"/>
              <a:pathLst>
                <a:path extrusionOk="0" h="288" w="2870">
                  <a:moveTo>
                    <a:pt x="2680" y="1"/>
                  </a:moveTo>
                  <a:cubicBezTo>
                    <a:pt x="2251" y="1"/>
                    <a:pt x="1823" y="9"/>
                    <a:pt x="1396" y="30"/>
                  </a:cubicBezTo>
                  <a:cubicBezTo>
                    <a:pt x="963" y="51"/>
                    <a:pt x="508" y="57"/>
                    <a:pt x="82" y="145"/>
                  </a:cubicBezTo>
                  <a:cubicBezTo>
                    <a:pt x="0" y="163"/>
                    <a:pt x="21" y="285"/>
                    <a:pt x="100" y="287"/>
                  </a:cubicBezTo>
                  <a:cubicBezTo>
                    <a:pt x="127" y="287"/>
                    <a:pt x="155" y="287"/>
                    <a:pt x="182" y="287"/>
                  </a:cubicBezTo>
                  <a:cubicBezTo>
                    <a:pt x="594" y="287"/>
                    <a:pt x="1011" y="235"/>
                    <a:pt x="1422" y="218"/>
                  </a:cubicBezTo>
                  <a:cubicBezTo>
                    <a:pt x="1826" y="200"/>
                    <a:pt x="2231" y="191"/>
                    <a:pt x="2636" y="191"/>
                  </a:cubicBezTo>
                  <a:cubicBezTo>
                    <a:pt x="2673" y="191"/>
                    <a:pt x="2710" y="191"/>
                    <a:pt x="2746" y="191"/>
                  </a:cubicBezTo>
                  <a:cubicBezTo>
                    <a:pt x="2747" y="191"/>
                    <a:pt x="2747" y="191"/>
                    <a:pt x="2747" y="191"/>
                  </a:cubicBezTo>
                  <a:cubicBezTo>
                    <a:pt x="2869" y="191"/>
                    <a:pt x="2869" y="2"/>
                    <a:pt x="2746" y="1"/>
                  </a:cubicBezTo>
                  <a:cubicBezTo>
                    <a:pt x="2724" y="1"/>
                    <a:pt x="2702" y="1"/>
                    <a:pt x="268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36"/>
          <p:cNvSpPr txBox="1"/>
          <p:nvPr/>
        </p:nvSpPr>
        <p:spPr>
          <a:xfrm>
            <a:off x="969195" y="3154910"/>
            <a:ext cx="1184100" cy="27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749" name="Google Shape;749;p36"/>
          <p:cNvSpPr txBox="1"/>
          <p:nvPr/>
        </p:nvSpPr>
        <p:spPr>
          <a:xfrm>
            <a:off x="573795" y="3446727"/>
            <a:ext cx="15795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50" name="Google Shape;750;p36"/>
          <p:cNvSpPr txBox="1"/>
          <p:nvPr/>
        </p:nvSpPr>
        <p:spPr>
          <a:xfrm>
            <a:off x="6974050" y="1399700"/>
            <a:ext cx="12192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751" name="Google Shape;751;p36"/>
          <p:cNvSpPr txBox="1"/>
          <p:nvPr/>
        </p:nvSpPr>
        <p:spPr>
          <a:xfrm>
            <a:off x="6974080" y="1702441"/>
            <a:ext cx="16263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52" name="Google Shape;752;p36"/>
          <p:cNvSpPr txBox="1"/>
          <p:nvPr/>
        </p:nvSpPr>
        <p:spPr>
          <a:xfrm>
            <a:off x="1567350" y="805300"/>
            <a:ext cx="60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Random Forest Regression for Hours of Sleep</a:t>
            </a:r>
            <a:endParaRPr b="1">
              <a:latin typeface="Roboto"/>
              <a:ea typeface="Roboto"/>
              <a:cs typeface="Roboto"/>
              <a:sym typeface="Roboto"/>
            </a:endParaRPr>
          </a:p>
        </p:txBody>
      </p:sp>
      <p:pic>
        <p:nvPicPr>
          <p:cNvPr id="753" name="Google Shape;753;p36"/>
          <p:cNvPicPr preferRelativeResize="0"/>
          <p:nvPr/>
        </p:nvPicPr>
        <p:blipFill>
          <a:blip r:embed="rId3">
            <a:alphaModFix/>
          </a:blip>
          <a:stretch>
            <a:fillRect/>
          </a:stretch>
        </p:blipFill>
        <p:spPr>
          <a:xfrm>
            <a:off x="3199700" y="1267525"/>
            <a:ext cx="5486975" cy="3362980"/>
          </a:xfrm>
          <a:prstGeom prst="rect">
            <a:avLst/>
          </a:prstGeom>
          <a:noFill/>
          <a:ln>
            <a:noFill/>
          </a:ln>
        </p:spPr>
      </p:pic>
      <p:sp>
        <p:nvSpPr>
          <p:cNvPr id="754" name="Google Shape;754;p36"/>
          <p:cNvSpPr txBox="1"/>
          <p:nvPr/>
        </p:nvSpPr>
        <p:spPr>
          <a:xfrm>
            <a:off x="182300" y="1603375"/>
            <a:ext cx="3017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Root Mean Square Deviation - 1.03 and Multiple R2 - 0.47</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Points explains ~47% of the variation within Hours of Sleep per Night, our dependent variable.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means that points helps to explains about half of the variation within Hours of Sleep per Night.</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model fits our data best.</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7"/>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6AA84F"/>
                </a:highlight>
              </a:rPr>
              <a:t>Random Forest Feature Importance</a:t>
            </a:r>
            <a:endParaRPr>
              <a:highlight>
                <a:srgbClr val="6AA84F"/>
              </a:highlight>
            </a:endParaRPr>
          </a:p>
        </p:txBody>
      </p:sp>
      <p:pic>
        <p:nvPicPr>
          <p:cNvPr id="760" name="Google Shape;760;p37"/>
          <p:cNvPicPr preferRelativeResize="0"/>
          <p:nvPr/>
        </p:nvPicPr>
        <p:blipFill>
          <a:blip r:embed="rId3">
            <a:alphaModFix/>
          </a:blip>
          <a:stretch>
            <a:fillRect/>
          </a:stretch>
        </p:blipFill>
        <p:spPr>
          <a:xfrm>
            <a:off x="3094150" y="1048075"/>
            <a:ext cx="5937825" cy="3815550"/>
          </a:xfrm>
          <a:prstGeom prst="rect">
            <a:avLst/>
          </a:prstGeom>
          <a:noFill/>
          <a:ln>
            <a:noFill/>
          </a:ln>
        </p:spPr>
      </p:pic>
      <p:sp>
        <p:nvSpPr>
          <p:cNvPr id="761" name="Google Shape;761;p37"/>
          <p:cNvSpPr txBox="1"/>
          <p:nvPr/>
        </p:nvSpPr>
        <p:spPr>
          <a:xfrm>
            <a:off x="0" y="1048075"/>
            <a:ext cx="3295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Feature importance refers to techniques that assign a score to input features based on how useful they are at predicting a target variable.</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If we drop Age when first smoked Marijuana, Age when started having Romantic Relations, </a:t>
            </a:r>
            <a:r>
              <a:rPr lang="en">
                <a:solidFill>
                  <a:schemeClr val="dk1"/>
                </a:solidFill>
                <a:latin typeface="Fira Sans Extra Condensed"/>
                <a:ea typeface="Fira Sans Extra Condensed"/>
                <a:cs typeface="Fira Sans Extra Condensed"/>
                <a:sym typeface="Fira Sans Extra Condensed"/>
              </a:rPr>
              <a:t>and Age when first had alcohol</a:t>
            </a:r>
            <a:r>
              <a:rPr lang="en">
                <a:solidFill>
                  <a:schemeClr val="dk1"/>
                </a:solidFill>
                <a:latin typeface="Fira Sans Extra Condensed"/>
                <a:ea typeface="Fira Sans Extra Condensed"/>
                <a:cs typeface="Fira Sans Extra Condensed"/>
                <a:sym typeface="Fira Sans Extra Condensed"/>
              </a:rPr>
              <a:t> from the model, it's prediction power will greatly reduce. </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On the other hand if we reduce variable Race there might be some impact on prediction power of the model.</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38"/>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highlight>
                  <a:srgbClr val="6AA84F"/>
                </a:highlight>
              </a:rPr>
              <a:t>Modeling </a:t>
            </a:r>
            <a:r>
              <a:rPr lang="en">
                <a:highlight>
                  <a:srgbClr val="6AA84F"/>
                </a:highlight>
              </a:rPr>
              <a:t>Number of Partners</a:t>
            </a:r>
            <a:endParaRPr>
              <a:solidFill>
                <a:srgbClr val="000000"/>
              </a:solidFill>
              <a:highlight>
                <a:srgbClr val="6AA84F"/>
              </a:highlight>
            </a:endParaRPr>
          </a:p>
        </p:txBody>
      </p:sp>
      <p:grpSp>
        <p:nvGrpSpPr>
          <p:cNvPr id="767" name="Google Shape;767;p38"/>
          <p:cNvGrpSpPr/>
          <p:nvPr/>
        </p:nvGrpSpPr>
        <p:grpSpPr>
          <a:xfrm>
            <a:off x="2327116" y="1360298"/>
            <a:ext cx="571023" cy="575596"/>
            <a:chOff x="1145224" y="2100503"/>
            <a:chExt cx="505598" cy="509648"/>
          </a:xfrm>
        </p:grpSpPr>
        <p:sp>
          <p:nvSpPr>
            <p:cNvPr id="768" name="Google Shape;768;p38"/>
            <p:cNvSpPr/>
            <p:nvPr/>
          </p:nvSpPr>
          <p:spPr>
            <a:xfrm>
              <a:off x="1145224" y="2100503"/>
              <a:ext cx="284520" cy="382822"/>
            </a:xfrm>
            <a:custGeom>
              <a:rect b="b" l="l" r="r" t="t"/>
              <a:pathLst>
                <a:path extrusionOk="0" h="5382" w="400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1285069" y="2185220"/>
              <a:ext cx="20201" cy="424931"/>
            </a:xfrm>
            <a:custGeom>
              <a:rect b="b" l="l" r="r" t="t"/>
              <a:pathLst>
                <a:path extrusionOk="0" h="5974" w="284">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1154827" y="2386521"/>
              <a:ext cx="150298" cy="85996"/>
            </a:xfrm>
            <a:custGeom>
              <a:rect b="b" l="l" r="r" t="t"/>
              <a:pathLst>
                <a:path extrusionOk="0" h="1209" w="2113">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1218845" y="2332746"/>
              <a:ext cx="80377" cy="44101"/>
            </a:xfrm>
            <a:custGeom>
              <a:rect b="b" l="l" r="r" t="t"/>
              <a:pathLst>
                <a:path extrusionOk="0" h="620" w="113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1290404" y="2366391"/>
              <a:ext cx="93109" cy="86281"/>
            </a:xfrm>
            <a:custGeom>
              <a:rect b="b" l="l" r="r" t="t"/>
              <a:pathLst>
                <a:path extrusionOk="0" h="1213" w="1309">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1291969" y="2329189"/>
              <a:ext cx="61741" cy="54841"/>
            </a:xfrm>
            <a:custGeom>
              <a:rect b="b" l="l" r="r" t="t"/>
              <a:pathLst>
                <a:path extrusionOk="0" h="771" w="868">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1296023" y="2252012"/>
              <a:ext cx="45523" cy="61101"/>
            </a:xfrm>
            <a:custGeom>
              <a:rect b="b" l="l" r="r" t="t"/>
              <a:pathLst>
                <a:path extrusionOk="0" h="859" w="64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1245378" y="2232238"/>
              <a:ext cx="53632" cy="29590"/>
            </a:xfrm>
            <a:custGeom>
              <a:rect b="b" l="l" r="r" t="t"/>
              <a:pathLst>
                <a:path extrusionOk="0" h="416" w="754">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1427972" y="2211467"/>
              <a:ext cx="222850" cy="299102"/>
            </a:xfrm>
            <a:custGeom>
              <a:rect b="b" l="l" r="r" t="t"/>
              <a:pathLst>
                <a:path extrusionOk="0" h="4205" w="3133">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1534172" y="2277477"/>
              <a:ext cx="20841" cy="330897"/>
            </a:xfrm>
            <a:custGeom>
              <a:rect b="b" l="l" r="r" t="t"/>
              <a:pathLst>
                <a:path extrusionOk="0" h="4652" w="293">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1435299" y="2433112"/>
              <a:ext cx="118574" cy="68214"/>
            </a:xfrm>
            <a:custGeom>
              <a:rect b="b" l="l" r="r" t="t"/>
              <a:pathLst>
                <a:path extrusionOk="0" h="959" w="1667">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1485518" y="2391571"/>
              <a:ext cx="63804" cy="35850"/>
            </a:xfrm>
            <a:custGeom>
              <a:rect b="b" l="l" r="r" t="t"/>
              <a:pathLst>
                <a:path extrusionOk="0" h="504" w="897">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1540574" y="2418032"/>
              <a:ext cx="73193" cy="67929"/>
            </a:xfrm>
            <a:custGeom>
              <a:rect b="b" l="l" r="r" t="t"/>
              <a:pathLst>
                <a:path extrusionOk="0" h="955" w="1029">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1541925" y="2389153"/>
              <a:ext cx="48866" cy="43674"/>
            </a:xfrm>
            <a:custGeom>
              <a:rect b="b" l="l" r="r" t="t"/>
              <a:pathLst>
                <a:path extrusionOk="0" h="614" w="687">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1545268" y="2329687"/>
              <a:ext cx="36276" cy="48440"/>
            </a:xfrm>
            <a:custGeom>
              <a:rect b="b" l="l" r="r" t="t"/>
              <a:pathLst>
                <a:path extrusionOk="0" h="681" w="51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8"/>
            <p:cNvSpPr/>
            <p:nvPr/>
          </p:nvSpPr>
          <p:spPr>
            <a:xfrm>
              <a:off x="1505790" y="2314181"/>
              <a:ext cx="42963" cy="24184"/>
            </a:xfrm>
            <a:custGeom>
              <a:rect b="b" l="l" r="r" t="t"/>
              <a:pathLst>
                <a:path extrusionOk="0" h="340" w="604">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8"/>
          <p:cNvGrpSpPr/>
          <p:nvPr/>
        </p:nvGrpSpPr>
        <p:grpSpPr>
          <a:xfrm>
            <a:off x="6373925" y="1340200"/>
            <a:ext cx="486429" cy="392114"/>
            <a:chOff x="6253203" y="2246179"/>
            <a:chExt cx="430697" cy="347188"/>
          </a:xfrm>
        </p:grpSpPr>
        <p:sp>
          <p:nvSpPr>
            <p:cNvPr id="785" name="Google Shape;785;p38"/>
            <p:cNvSpPr/>
            <p:nvPr/>
          </p:nvSpPr>
          <p:spPr>
            <a:xfrm>
              <a:off x="6347239" y="2253435"/>
              <a:ext cx="132942" cy="335307"/>
            </a:xfrm>
            <a:custGeom>
              <a:rect b="b" l="l" r="r" t="t"/>
              <a:pathLst>
                <a:path extrusionOk="0" h="4714" w="1869">
                  <a:moveTo>
                    <a:pt x="500" y="253"/>
                  </a:moveTo>
                  <a:cubicBezTo>
                    <a:pt x="941" y="778"/>
                    <a:pt x="1268" y="1383"/>
                    <a:pt x="1454" y="2045"/>
                  </a:cubicBezTo>
                  <a:cubicBezTo>
                    <a:pt x="1682" y="2854"/>
                    <a:pt x="1719" y="3709"/>
                    <a:pt x="1714" y="4546"/>
                  </a:cubicBezTo>
                  <a:lnTo>
                    <a:pt x="1714" y="4546"/>
                  </a:lnTo>
                  <a:cubicBezTo>
                    <a:pt x="1328" y="4508"/>
                    <a:pt x="1013" y="4273"/>
                    <a:pt x="830" y="3937"/>
                  </a:cubicBezTo>
                  <a:cubicBezTo>
                    <a:pt x="621" y="3556"/>
                    <a:pt x="494" y="3117"/>
                    <a:pt x="398" y="2695"/>
                  </a:cubicBezTo>
                  <a:cubicBezTo>
                    <a:pt x="216" y="1893"/>
                    <a:pt x="186" y="1024"/>
                    <a:pt x="500" y="253"/>
                  </a:cubicBezTo>
                  <a:close/>
                  <a:moveTo>
                    <a:pt x="476" y="0"/>
                  </a:moveTo>
                  <a:cubicBezTo>
                    <a:pt x="444" y="0"/>
                    <a:pt x="412" y="15"/>
                    <a:pt x="399" y="44"/>
                  </a:cubicBezTo>
                  <a:cubicBezTo>
                    <a:pt x="0" y="921"/>
                    <a:pt x="33" y="1921"/>
                    <a:pt x="258" y="2841"/>
                  </a:cubicBezTo>
                  <a:cubicBezTo>
                    <a:pt x="371" y="3301"/>
                    <a:pt x="516" y="3803"/>
                    <a:pt x="789" y="4197"/>
                  </a:cubicBezTo>
                  <a:cubicBezTo>
                    <a:pt x="1004" y="4508"/>
                    <a:pt x="1386" y="4699"/>
                    <a:pt x="1762" y="4714"/>
                  </a:cubicBezTo>
                  <a:cubicBezTo>
                    <a:pt x="1763" y="4714"/>
                    <a:pt x="1765" y="4714"/>
                    <a:pt x="1766" y="4714"/>
                  </a:cubicBezTo>
                  <a:cubicBezTo>
                    <a:pt x="1846" y="4714"/>
                    <a:pt x="1862" y="4616"/>
                    <a:pt x="1815" y="4571"/>
                  </a:cubicBezTo>
                  <a:lnTo>
                    <a:pt x="1815" y="4571"/>
                  </a:lnTo>
                  <a:cubicBezTo>
                    <a:pt x="1868" y="3698"/>
                    <a:pt x="1841" y="2811"/>
                    <a:pt x="1605" y="1962"/>
                  </a:cubicBezTo>
                  <a:cubicBezTo>
                    <a:pt x="1403" y="1237"/>
                    <a:pt x="1037" y="588"/>
                    <a:pt x="538" y="26"/>
                  </a:cubicBezTo>
                  <a:cubicBezTo>
                    <a:pt x="523" y="9"/>
                    <a:pt x="499" y="0"/>
                    <a:pt x="47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6459342" y="2246179"/>
              <a:ext cx="125473" cy="343771"/>
            </a:xfrm>
            <a:custGeom>
              <a:rect b="b" l="l" r="r" t="t"/>
              <a:pathLst>
                <a:path extrusionOk="0" h="4833" w="1764">
                  <a:moveTo>
                    <a:pt x="1168" y="256"/>
                  </a:moveTo>
                  <a:cubicBezTo>
                    <a:pt x="1546" y="1000"/>
                    <a:pt x="1584" y="1872"/>
                    <a:pt x="1465" y="2688"/>
                  </a:cubicBezTo>
                  <a:cubicBezTo>
                    <a:pt x="1401" y="3128"/>
                    <a:pt x="1308" y="3592"/>
                    <a:pt x="1120" y="3998"/>
                  </a:cubicBezTo>
                  <a:cubicBezTo>
                    <a:pt x="963" y="4337"/>
                    <a:pt x="667" y="4580"/>
                    <a:pt x="302" y="4661"/>
                  </a:cubicBezTo>
                  <a:lnTo>
                    <a:pt x="302" y="4661"/>
                  </a:lnTo>
                  <a:cubicBezTo>
                    <a:pt x="194" y="3142"/>
                    <a:pt x="293" y="1546"/>
                    <a:pt x="1168" y="256"/>
                  </a:cubicBezTo>
                  <a:close/>
                  <a:moveTo>
                    <a:pt x="1184" y="1"/>
                  </a:moveTo>
                  <a:cubicBezTo>
                    <a:pt x="1153" y="1"/>
                    <a:pt x="1122" y="17"/>
                    <a:pt x="1102" y="44"/>
                  </a:cubicBezTo>
                  <a:cubicBezTo>
                    <a:pt x="126" y="1378"/>
                    <a:pt x="1" y="3096"/>
                    <a:pt x="202" y="4688"/>
                  </a:cubicBezTo>
                  <a:lnTo>
                    <a:pt x="202" y="4688"/>
                  </a:lnTo>
                  <a:cubicBezTo>
                    <a:pt x="150" y="4729"/>
                    <a:pt x="188" y="4832"/>
                    <a:pt x="267" y="4832"/>
                  </a:cubicBezTo>
                  <a:cubicBezTo>
                    <a:pt x="271" y="4832"/>
                    <a:pt x="276" y="4832"/>
                    <a:pt x="281" y="4831"/>
                  </a:cubicBezTo>
                  <a:cubicBezTo>
                    <a:pt x="671" y="4773"/>
                    <a:pt x="1038" y="4524"/>
                    <a:pt x="1222" y="4176"/>
                  </a:cubicBezTo>
                  <a:cubicBezTo>
                    <a:pt x="1445" y="3752"/>
                    <a:pt x="1549" y="3253"/>
                    <a:pt x="1621" y="2783"/>
                  </a:cubicBezTo>
                  <a:cubicBezTo>
                    <a:pt x="1764" y="1863"/>
                    <a:pt x="1723" y="871"/>
                    <a:pt x="1255" y="44"/>
                  </a:cubicBezTo>
                  <a:cubicBezTo>
                    <a:pt x="1238" y="14"/>
                    <a:pt x="1211" y="1"/>
                    <a:pt x="118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6253203" y="2390362"/>
              <a:ext cx="231386" cy="203005"/>
            </a:xfrm>
            <a:custGeom>
              <a:rect b="b" l="l" r="r" t="t"/>
              <a:pathLst>
                <a:path extrusionOk="0" h="2854" w="3253">
                  <a:moveTo>
                    <a:pt x="141" y="1"/>
                  </a:moveTo>
                  <a:cubicBezTo>
                    <a:pt x="99" y="1"/>
                    <a:pt x="68" y="34"/>
                    <a:pt x="65" y="77"/>
                  </a:cubicBezTo>
                  <a:cubicBezTo>
                    <a:pt x="0" y="864"/>
                    <a:pt x="322" y="1681"/>
                    <a:pt x="913" y="2209"/>
                  </a:cubicBezTo>
                  <a:cubicBezTo>
                    <a:pt x="1375" y="2623"/>
                    <a:pt x="2012" y="2854"/>
                    <a:pt x="2640" y="2854"/>
                  </a:cubicBezTo>
                  <a:cubicBezTo>
                    <a:pt x="2821" y="2854"/>
                    <a:pt x="3001" y="2834"/>
                    <a:pt x="3177" y="2795"/>
                  </a:cubicBezTo>
                  <a:cubicBezTo>
                    <a:pt x="3252" y="2778"/>
                    <a:pt x="3239" y="2654"/>
                    <a:pt x="3164" y="2654"/>
                  </a:cubicBezTo>
                  <a:cubicBezTo>
                    <a:pt x="3162" y="2654"/>
                    <a:pt x="3160" y="2654"/>
                    <a:pt x="3157" y="2654"/>
                  </a:cubicBezTo>
                  <a:cubicBezTo>
                    <a:pt x="2991" y="2669"/>
                    <a:pt x="2827" y="2680"/>
                    <a:pt x="2662" y="2680"/>
                  </a:cubicBezTo>
                  <a:cubicBezTo>
                    <a:pt x="2448" y="2680"/>
                    <a:pt x="2234" y="2661"/>
                    <a:pt x="2021" y="2609"/>
                  </a:cubicBezTo>
                  <a:cubicBezTo>
                    <a:pt x="1648" y="2518"/>
                    <a:pt x="1294" y="2340"/>
                    <a:pt x="1009" y="2080"/>
                  </a:cubicBezTo>
                  <a:cubicBezTo>
                    <a:pt x="480" y="1600"/>
                    <a:pt x="188" y="887"/>
                    <a:pt x="211" y="175"/>
                  </a:cubicBezTo>
                  <a:lnTo>
                    <a:pt x="211" y="175"/>
                  </a:lnTo>
                  <a:cubicBezTo>
                    <a:pt x="726" y="318"/>
                    <a:pt x="1178" y="573"/>
                    <a:pt x="1623" y="868"/>
                  </a:cubicBezTo>
                  <a:cubicBezTo>
                    <a:pt x="1631" y="873"/>
                    <a:pt x="1640" y="875"/>
                    <a:pt x="1647" y="875"/>
                  </a:cubicBezTo>
                  <a:cubicBezTo>
                    <a:pt x="1685" y="875"/>
                    <a:pt x="1715" y="823"/>
                    <a:pt x="1682" y="793"/>
                  </a:cubicBezTo>
                  <a:cubicBezTo>
                    <a:pt x="1259" y="401"/>
                    <a:pt x="715" y="146"/>
                    <a:pt x="161" y="3"/>
                  </a:cubicBezTo>
                  <a:cubicBezTo>
                    <a:pt x="154" y="1"/>
                    <a:pt x="147" y="1"/>
                    <a:pt x="14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p:nvPr/>
          </p:nvSpPr>
          <p:spPr>
            <a:xfrm>
              <a:off x="6457066" y="2380546"/>
              <a:ext cx="226834" cy="211683"/>
            </a:xfrm>
            <a:custGeom>
              <a:rect b="b" l="l" r="r" t="t"/>
              <a:pathLst>
                <a:path extrusionOk="0" h="2976" w="3189">
                  <a:moveTo>
                    <a:pt x="3021" y="1"/>
                  </a:moveTo>
                  <a:cubicBezTo>
                    <a:pt x="3014" y="1"/>
                    <a:pt x="3007" y="2"/>
                    <a:pt x="2999" y="4"/>
                  </a:cubicBezTo>
                  <a:cubicBezTo>
                    <a:pt x="2449" y="173"/>
                    <a:pt x="1914" y="453"/>
                    <a:pt x="1506" y="865"/>
                  </a:cubicBezTo>
                  <a:cubicBezTo>
                    <a:pt x="1476" y="896"/>
                    <a:pt x="1504" y="949"/>
                    <a:pt x="1540" y="949"/>
                  </a:cubicBezTo>
                  <a:cubicBezTo>
                    <a:pt x="1548" y="949"/>
                    <a:pt x="1556" y="946"/>
                    <a:pt x="1564" y="940"/>
                  </a:cubicBezTo>
                  <a:cubicBezTo>
                    <a:pt x="1999" y="625"/>
                    <a:pt x="2442" y="347"/>
                    <a:pt x="2952" y="179"/>
                  </a:cubicBezTo>
                  <a:lnTo>
                    <a:pt x="2952" y="179"/>
                  </a:lnTo>
                  <a:cubicBezTo>
                    <a:pt x="3001" y="892"/>
                    <a:pt x="2732" y="1620"/>
                    <a:pt x="2220" y="2122"/>
                  </a:cubicBezTo>
                  <a:cubicBezTo>
                    <a:pt x="1945" y="2394"/>
                    <a:pt x="1600" y="2589"/>
                    <a:pt x="1230" y="2698"/>
                  </a:cubicBezTo>
                  <a:cubicBezTo>
                    <a:pt x="951" y="2780"/>
                    <a:pt x="669" y="2804"/>
                    <a:pt x="384" y="2804"/>
                  </a:cubicBezTo>
                  <a:cubicBezTo>
                    <a:pt x="290" y="2804"/>
                    <a:pt x="195" y="2801"/>
                    <a:pt x="99" y="2797"/>
                  </a:cubicBezTo>
                  <a:cubicBezTo>
                    <a:pt x="98" y="2797"/>
                    <a:pt x="97" y="2797"/>
                    <a:pt x="96" y="2797"/>
                  </a:cubicBezTo>
                  <a:cubicBezTo>
                    <a:pt x="19" y="2797"/>
                    <a:pt x="1" y="2924"/>
                    <a:pt x="80" y="2939"/>
                  </a:cubicBezTo>
                  <a:cubicBezTo>
                    <a:pt x="218" y="2963"/>
                    <a:pt x="359" y="2975"/>
                    <a:pt x="500" y="2975"/>
                  </a:cubicBezTo>
                  <a:cubicBezTo>
                    <a:pt x="1166" y="2975"/>
                    <a:pt x="1845" y="2711"/>
                    <a:pt x="2318" y="2252"/>
                  </a:cubicBezTo>
                  <a:cubicBezTo>
                    <a:pt x="2889" y="1697"/>
                    <a:pt x="3188" y="868"/>
                    <a:pt x="3096" y="78"/>
                  </a:cubicBezTo>
                  <a:cubicBezTo>
                    <a:pt x="3091" y="37"/>
                    <a:pt x="3062" y="1"/>
                    <a:pt x="302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38"/>
          <p:cNvGrpSpPr/>
          <p:nvPr/>
        </p:nvGrpSpPr>
        <p:grpSpPr>
          <a:xfrm>
            <a:off x="6345705" y="3218184"/>
            <a:ext cx="542876" cy="338930"/>
            <a:chOff x="6209841" y="3186024"/>
            <a:chExt cx="480677" cy="300097"/>
          </a:xfrm>
        </p:grpSpPr>
        <p:sp>
          <p:nvSpPr>
            <p:cNvPr id="790" name="Google Shape;790;p38"/>
            <p:cNvSpPr/>
            <p:nvPr/>
          </p:nvSpPr>
          <p:spPr>
            <a:xfrm>
              <a:off x="6271299" y="3186024"/>
              <a:ext cx="88486" cy="299813"/>
            </a:xfrm>
            <a:custGeom>
              <a:rect b="b" l="l" r="r" t="t"/>
              <a:pathLst>
                <a:path extrusionOk="0" h="4215" w="1244">
                  <a:moveTo>
                    <a:pt x="689" y="146"/>
                  </a:moveTo>
                  <a:cubicBezTo>
                    <a:pt x="732" y="146"/>
                    <a:pt x="774" y="148"/>
                    <a:pt x="814" y="150"/>
                  </a:cubicBezTo>
                  <a:lnTo>
                    <a:pt x="814" y="150"/>
                  </a:lnTo>
                  <a:cubicBezTo>
                    <a:pt x="824" y="162"/>
                    <a:pt x="837" y="172"/>
                    <a:pt x="854" y="178"/>
                  </a:cubicBezTo>
                  <a:cubicBezTo>
                    <a:pt x="1015" y="231"/>
                    <a:pt x="1010" y="416"/>
                    <a:pt x="1011" y="556"/>
                  </a:cubicBezTo>
                  <a:cubicBezTo>
                    <a:pt x="1014" y="773"/>
                    <a:pt x="1016" y="990"/>
                    <a:pt x="1018" y="1207"/>
                  </a:cubicBezTo>
                  <a:cubicBezTo>
                    <a:pt x="1022" y="1614"/>
                    <a:pt x="1025" y="2021"/>
                    <a:pt x="1030" y="2429"/>
                  </a:cubicBezTo>
                  <a:cubicBezTo>
                    <a:pt x="1032" y="2645"/>
                    <a:pt x="1034" y="2859"/>
                    <a:pt x="1037" y="3075"/>
                  </a:cubicBezTo>
                  <a:cubicBezTo>
                    <a:pt x="1039" y="3274"/>
                    <a:pt x="1066" y="3495"/>
                    <a:pt x="1022" y="3692"/>
                  </a:cubicBezTo>
                  <a:cubicBezTo>
                    <a:pt x="980" y="3878"/>
                    <a:pt x="835" y="4028"/>
                    <a:pt x="636" y="4028"/>
                  </a:cubicBezTo>
                  <a:cubicBezTo>
                    <a:pt x="634" y="4028"/>
                    <a:pt x="631" y="4028"/>
                    <a:pt x="629" y="4028"/>
                  </a:cubicBezTo>
                  <a:cubicBezTo>
                    <a:pt x="388" y="4024"/>
                    <a:pt x="263" y="3816"/>
                    <a:pt x="236" y="3602"/>
                  </a:cubicBezTo>
                  <a:cubicBezTo>
                    <a:pt x="179" y="3153"/>
                    <a:pt x="196" y="2684"/>
                    <a:pt x="190" y="2233"/>
                  </a:cubicBezTo>
                  <a:cubicBezTo>
                    <a:pt x="183" y="1745"/>
                    <a:pt x="179" y="1257"/>
                    <a:pt x="192" y="771"/>
                  </a:cubicBezTo>
                  <a:cubicBezTo>
                    <a:pt x="195" y="638"/>
                    <a:pt x="178" y="468"/>
                    <a:pt x="216" y="340"/>
                  </a:cubicBezTo>
                  <a:cubicBezTo>
                    <a:pt x="266" y="178"/>
                    <a:pt x="485" y="146"/>
                    <a:pt x="689" y="146"/>
                  </a:cubicBezTo>
                  <a:close/>
                  <a:moveTo>
                    <a:pt x="866" y="1"/>
                  </a:moveTo>
                  <a:cubicBezTo>
                    <a:pt x="846" y="1"/>
                    <a:pt x="830" y="8"/>
                    <a:pt x="818" y="18"/>
                  </a:cubicBezTo>
                  <a:lnTo>
                    <a:pt x="818" y="18"/>
                  </a:lnTo>
                  <a:cubicBezTo>
                    <a:pt x="750" y="9"/>
                    <a:pt x="679" y="3"/>
                    <a:pt x="608" y="3"/>
                  </a:cubicBezTo>
                  <a:cubicBezTo>
                    <a:pt x="443" y="3"/>
                    <a:pt x="280" y="36"/>
                    <a:pt x="163" y="140"/>
                  </a:cubicBezTo>
                  <a:cubicBezTo>
                    <a:pt x="41" y="248"/>
                    <a:pt x="45" y="395"/>
                    <a:pt x="36" y="545"/>
                  </a:cubicBezTo>
                  <a:cubicBezTo>
                    <a:pt x="4" y="1106"/>
                    <a:pt x="8" y="1670"/>
                    <a:pt x="11" y="2233"/>
                  </a:cubicBezTo>
                  <a:cubicBezTo>
                    <a:pt x="12" y="2523"/>
                    <a:pt x="15" y="2815"/>
                    <a:pt x="23" y="3106"/>
                  </a:cubicBezTo>
                  <a:cubicBezTo>
                    <a:pt x="32" y="3388"/>
                    <a:pt x="0" y="3739"/>
                    <a:pt x="171" y="3977"/>
                  </a:cubicBezTo>
                  <a:cubicBezTo>
                    <a:pt x="284" y="4134"/>
                    <a:pt x="462" y="4215"/>
                    <a:pt x="641" y="4215"/>
                  </a:cubicBezTo>
                  <a:cubicBezTo>
                    <a:pt x="800" y="4215"/>
                    <a:pt x="960" y="4151"/>
                    <a:pt x="1073" y="4020"/>
                  </a:cubicBezTo>
                  <a:cubicBezTo>
                    <a:pt x="1199" y="3874"/>
                    <a:pt x="1231" y="3684"/>
                    <a:pt x="1237" y="3497"/>
                  </a:cubicBezTo>
                  <a:cubicBezTo>
                    <a:pt x="1244" y="3238"/>
                    <a:pt x="1234" y="2979"/>
                    <a:pt x="1232" y="2721"/>
                  </a:cubicBezTo>
                  <a:cubicBezTo>
                    <a:pt x="1227" y="2157"/>
                    <a:pt x="1221" y="1594"/>
                    <a:pt x="1215" y="1031"/>
                  </a:cubicBezTo>
                  <a:cubicBezTo>
                    <a:pt x="1212" y="794"/>
                    <a:pt x="1242" y="532"/>
                    <a:pt x="1188" y="299"/>
                  </a:cubicBezTo>
                  <a:cubicBezTo>
                    <a:pt x="1149" y="134"/>
                    <a:pt x="1049" y="23"/>
                    <a:pt x="878" y="2"/>
                  </a:cubicBezTo>
                  <a:cubicBezTo>
                    <a:pt x="874" y="1"/>
                    <a:pt x="870" y="1"/>
                    <a:pt x="866"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8"/>
            <p:cNvSpPr/>
            <p:nvPr/>
          </p:nvSpPr>
          <p:spPr>
            <a:xfrm>
              <a:off x="6209841" y="3211703"/>
              <a:ext cx="81728" cy="248528"/>
            </a:xfrm>
            <a:custGeom>
              <a:rect b="b" l="l" r="r" t="t"/>
              <a:pathLst>
                <a:path extrusionOk="0" h="3494" w="1149">
                  <a:moveTo>
                    <a:pt x="599" y="148"/>
                  </a:moveTo>
                  <a:cubicBezTo>
                    <a:pt x="628" y="148"/>
                    <a:pt x="656" y="149"/>
                    <a:pt x="683" y="150"/>
                  </a:cubicBezTo>
                  <a:lnTo>
                    <a:pt x="683" y="150"/>
                  </a:lnTo>
                  <a:cubicBezTo>
                    <a:pt x="692" y="161"/>
                    <a:pt x="705" y="171"/>
                    <a:pt x="720" y="177"/>
                  </a:cubicBezTo>
                  <a:cubicBezTo>
                    <a:pt x="855" y="227"/>
                    <a:pt x="838" y="397"/>
                    <a:pt x="839" y="514"/>
                  </a:cubicBezTo>
                  <a:cubicBezTo>
                    <a:pt x="841" y="691"/>
                    <a:pt x="843" y="869"/>
                    <a:pt x="844" y="1047"/>
                  </a:cubicBezTo>
                  <a:cubicBezTo>
                    <a:pt x="848" y="1389"/>
                    <a:pt x="850" y="1730"/>
                    <a:pt x="854" y="2071"/>
                  </a:cubicBezTo>
                  <a:cubicBezTo>
                    <a:pt x="856" y="2229"/>
                    <a:pt x="858" y="2387"/>
                    <a:pt x="860" y="2545"/>
                  </a:cubicBezTo>
                  <a:cubicBezTo>
                    <a:pt x="863" y="2708"/>
                    <a:pt x="888" y="2894"/>
                    <a:pt x="845" y="3054"/>
                  </a:cubicBezTo>
                  <a:cubicBezTo>
                    <a:pt x="807" y="3196"/>
                    <a:pt x="687" y="3304"/>
                    <a:pt x="544" y="3304"/>
                  </a:cubicBezTo>
                  <a:cubicBezTo>
                    <a:pt x="517" y="3304"/>
                    <a:pt x="489" y="3300"/>
                    <a:pt x="461" y="3292"/>
                  </a:cubicBezTo>
                  <a:cubicBezTo>
                    <a:pt x="271" y="3238"/>
                    <a:pt x="230" y="3052"/>
                    <a:pt x="217" y="2877"/>
                  </a:cubicBezTo>
                  <a:cubicBezTo>
                    <a:pt x="168" y="2131"/>
                    <a:pt x="168" y="1373"/>
                    <a:pt x="188" y="626"/>
                  </a:cubicBezTo>
                  <a:cubicBezTo>
                    <a:pt x="190" y="529"/>
                    <a:pt x="172" y="391"/>
                    <a:pt x="207" y="297"/>
                  </a:cubicBezTo>
                  <a:cubicBezTo>
                    <a:pt x="254" y="171"/>
                    <a:pt x="434" y="148"/>
                    <a:pt x="599" y="148"/>
                  </a:cubicBezTo>
                  <a:close/>
                  <a:moveTo>
                    <a:pt x="732" y="0"/>
                  </a:moveTo>
                  <a:cubicBezTo>
                    <a:pt x="713" y="0"/>
                    <a:pt x="697" y="7"/>
                    <a:pt x="686" y="17"/>
                  </a:cubicBezTo>
                  <a:lnTo>
                    <a:pt x="686" y="17"/>
                  </a:lnTo>
                  <a:cubicBezTo>
                    <a:pt x="630" y="9"/>
                    <a:pt x="573" y="4"/>
                    <a:pt x="516" y="4"/>
                  </a:cubicBezTo>
                  <a:cubicBezTo>
                    <a:pt x="384" y="4"/>
                    <a:pt x="254" y="30"/>
                    <a:pt x="154" y="109"/>
                  </a:cubicBezTo>
                  <a:cubicBezTo>
                    <a:pt x="42" y="197"/>
                    <a:pt x="39" y="311"/>
                    <a:pt x="31" y="442"/>
                  </a:cubicBezTo>
                  <a:cubicBezTo>
                    <a:pt x="1" y="908"/>
                    <a:pt x="5" y="1376"/>
                    <a:pt x="7" y="1843"/>
                  </a:cubicBezTo>
                  <a:cubicBezTo>
                    <a:pt x="8" y="2088"/>
                    <a:pt x="10" y="2334"/>
                    <a:pt x="17" y="2580"/>
                  </a:cubicBezTo>
                  <a:cubicBezTo>
                    <a:pt x="24" y="2815"/>
                    <a:pt x="1" y="3108"/>
                    <a:pt x="153" y="3303"/>
                  </a:cubicBezTo>
                  <a:cubicBezTo>
                    <a:pt x="251" y="3429"/>
                    <a:pt x="399" y="3493"/>
                    <a:pt x="548" y="3493"/>
                  </a:cubicBezTo>
                  <a:cubicBezTo>
                    <a:pt x="673" y="3493"/>
                    <a:pt x="799" y="3447"/>
                    <a:pt x="895" y="3353"/>
                  </a:cubicBezTo>
                  <a:cubicBezTo>
                    <a:pt x="1149" y="3104"/>
                    <a:pt x="1058" y="2625"/>
                    <a:pt x="1056" y="2307"/>
                  </a:cubicBezTo>
                  <a:cubicBezTo>
                    <a:pt x="1052" y="1818"/>
                    <a:pt x="1046" y="1330"/>
                    <a:pt x="1041" y="841"/>
                  </a:cubicBezTo>
                  <a:cubicBezTo>
                    <a:pt x="1038" y="572"/>
                    <a:pt x="1125" y="46"/>
                    <a:pt x="745" y="1"/>
                  </a:cubicBezTo>
                  <a:cubicBezTo>
                    <a:pt x="740" y="1"/>
                    <a:pt x="736" y="0"/>
                    <a:pt x="73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8"/>
            <p:cNvSpPr/>
            <p:nvPr/>
          </p:nvSpPr>
          <p:spPr>
            <a:xfrm>
              <a:off x="6539650" y="3186024"/>
              <a:ext cx="89197" cy="300097"/>
            </a:xfrm>
            <a:custGeom>
              <a:rect b="b" l="l" r="r" t="t"/>
              <a:pathLst>
                <a:path extrusionOk="0" h="4219" w="1254">
                  <a:moveTo>
                    <a:pt x="577" y="146"/>
                  </a:moveTo>
                  <a:cubicBezTo>
                    <a:pt x="771" y="146"/>
                    <a:pt x="979" y="175"/>
                    <a:pt x="1038" y="321"/>
                  </a:cubicBezTo>
                  <a:cubicBezTo>
                    <a:pt x="1073" y="407"/>
                    <a:pt x="1060" y="532"/>
                    <a:pt x="1063" y="622"/>
                  </a:cubicBezTo>
                  <a:cubicBezTo>
                    <a:pt x="1081" y="1084"/>
                    <a:pt x="1077" y="1548"/>
                    <a:pt x="1072" y="2012"/>
                  </a:cubicBezTo>
                  <a:cubicBezTo>
                    <a:pt x="1068" y="2471"/>
                    <a:pt x="1062" y="2931"/>
                    <a:pt x="1038" y="3390"/>
                  </a:cubicBezTo>
                  <a:cubicBezTo>
                    <a:pt x="1030" y="3557"/>
                    <a:pt x="1032" y="3753"/>
                    <a:pt x="919" y="3888"/>
                  </a:cubicBezTo>
                  <a:cubicBezTo>
                    <a:pt x="843" y="3979"/>
                    <a:pt x="732" y="4026"/>
                    <a:pt x="621" y="4026"/>
                  </a:cubicBezTo>
                  <a:cubicBezTo>
                    <a:pt x="531" y="4026"/>
                    <a:pt x="442" y="3995"/>
                    <a:pt x="369" y="3932"/>
                  </a:cubicBezTo>
                  <a:cubicBezTo>
                    <a:pt x="225" y="3803"/>
                    <a:pt x="218" y="3602"/>
                    <a:pt x="218" y="3423"/>
                  </a:cubicBezTo>
                  <a:cubicBezTo>
                    <a:pt x="218" y="3208"/>
                    <a:pt x="224" y="2994"/>
                    <a:pt x="226" y="2780"/>
                  </a:cubicBezTo>
                  <a:cubicBezTo>
                    <a:pt x="231" y="2314"/>
                    <a:pt x="236" y="1848"/>
                    <a:pt x="240" y="1382"/>
                  </a:cubicBezTo>
                  <a:cubicBezTo>
                    <a:pt x="243" y="1137"/>
                    <a:pt x="245" y="891"/>
                    <a:pt x="247" y="646"/>
                  </a:cubicBezTo>
                  <a:cubicBezTo>
                    <a:pt x="249" y="491"/>
                    <a:pt x="218" y="241"/>
                    <a:pt x="405" y="178"/>
                  </a:cubicBezTo>
                  <a:cubicBezTo>
                    <a:pt x="422" y="172"/>
                    <a:pt x="436" y="162"/>
                    <a:pt x="446" y="149"/>
                  </a:cubicBezTo>
                  <a:lnTo>
                    <a:pt x="446" y="149"/>
                  </a:lnTo>
                  <a:cubicBezTo>
                    <a:pt x="487" y="147"/>
                    <a:pt x="532" y="146"/>
                    <a:pt x="577" y="146"/>
                  </a:cubicBezTo>
                  <a:close/>
                  <a:moveTo>
                    <a:pt x="394" y="1"/>
                  </a:moveTo>
                  <a:cubicBezTo>
                    <a:pt x="390" y="1"/>
                    <a:pt x="386" y="1"/>
                    <a:pt x="382" y="2"/>
                  </a:cubicBezTo>
                  <a:cubicBezTo>
                    <a:pt x="0" y="49"/>
                    <a:pt x="50" y="511"/>
                    <a:pt x="47" y="794"/>
                  </a:cubicBezTo>
                  <a:lnTo>
                    <a:pt x="31" y="2342"/>
                  </a:lnTo>
                  <a:cubicBezTo>
                    <a:pt x="29" y="2596"/>
                    <a:pt x="26" y="2850"/>
                    <a:pt x="24" y="3105"/>
                  </a:cubicBezTo>
                  <a:cubicBezTo>
                    <a:pt x="23" y="3322"/>
                    <a:pt x="0" y="3554"/>
                    <a:pt x="56" y="3767"/>
                  </a:cubicBezTo>
                  <a:cubicBezTo>
                    <a:pt x="127" y="4035"/>
                    <a:pt x="369" y="4218"/>
                    <a:pt x="627" y="4218"/>
                  </a:cubicBezTo>
                  <a:cubicBezTo>
                    <a:pt x="716" y="4218"/>
                    <a:pt x="807" y="4196"/>
                    <a:pt x="894" y="4149"/>
                  </a:cubicBezTo>
                  <a:cubicBezTo>
                    <a:pt x="1211" y="3975"/>
                    <a:pt x="1217" y="3613"/>
                    <a:pt x="1229" y="3295"/>
                  </a:cubicBezTo>
                  <a:cubicBezTo>
                    <a:pt x="1241" y="3019"/>
                    <a:pt x="1245" y="2743"/>
                    <a:pt x="1247" y="2467"/>
                  </a:cubicBezTo>
                  <a:cubicBezTo>
                    <a:pt x="1252" y="1876"/>
                    <a:pt x="1254" y="1284"/>
                    <a:pt x="1230" y="693"/>
                  </a:cubicBezTo>
                  <a:cubicBezTo>
                    <a:pt x="1224" y="551"/>
                    <a:pt x="1243" y="355"/>
                    <a:pt x="1169" y="227"/>
                  </a:cubicBezTo>
                  <a:cubicBezTo>
                    <a:pt x="1069" y="53"/>
                    <a:pt x="863" y="4"/>
                    <a:pt x="656" y="4"/>
                  </a:cubicBezTo>
                  <a:cubicBezTo>
                    <a:pt x="583" y="4"/>
                    <a:pt x="510" y="10"/>
                    <a:pt x="442" y="19"/>
                  </a:cubicBezTo>
                  <a:lnTo>
                    <a:pt x="442" y="19"/>
                  </a:lnTo>
                  <a:cubicBezTo>
                    <a:pt x="430" y="8"/>
                    <a:pt x="414" y="1"/>
                    <a:pt x="3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8"/>
            <p:cNvSpPr/>
            <p:nvPr/>
          </p:nvSpPr>
          <p:spPr>
            <a:xfrm>
              <a:off x="6613982" y="3211703"/>
              <a:ext cx="76536" cy="248599"/>
            </a:xfrm>
            <a:custGeom>
              <a:rect b="b" l="l" r="r" t="t"/>
              <a:pathLst>
                <a:path extrusionOk="0" h="3495" w="1076">
                  <a:moveTo>
                    <a:pt x="487" y="147"/>
                  </a:moveTo>
                  <a:cubicBezTo>
                    <a:pt x="642" y="147"/>
                    <a:pt x="808" y="169"/>
                    <a:pt x="865" y="278"/>
                  </a:cubicBezTo>
                  <a:cubicBezTo>
                    <a:pt x="899" y="345"/>
                    <a:pt x="886" y="455"/>
                    <a:pt x="888" y="528"/>
                  </a:cubicBezTo>
                  <a:cubicBezTo>
                    <a:pt x="902" y="898"/>
                    <a:pt x="899" y="1270"/>
                    <a:pt x="895" y="1640"/>
                  </a:cubicBezTo>
                  <a:cubicBezTo>
                    <a:pt x="891" y="2015"/>
                    <a:pt x="886" y="2389"/>
                    <a:pt x="867" y="2763"/>
                  </a:cubicBezTo>
                  <a:cubicBezTo>
                    <a:pt x="861" y="2881"/>
                    <a:pt x="864" y="3009"/>
                    <a:pt x="815" y="3118"/>
                  </a:cubicBezTo>
                  <a:cubicBezTo>
                    <a:pt x="763" y="3233"/>
                    <a:pt x="653" y="3303"/>
                    <a:pt x="536" y="3303"/>
                  </a:cubicBezTo>
                  <a:cubicBezTo>
                    <a:pt x="491" y="3303"/>
                    <a:pt x="446" y="3293"/>
                    <a:pt x="403" y="3272"/>
                  </a:cubicBezTo>
                  <a:cubicBezTo>
                    <a:pt x="232" y="3188"/>
                    <a:pt x="216" y="3003"/>
                    <a:pt x="215" y="2834"/>
                  </a:cubicBezTo>
                  <a:cubicBezTo>
                    <a:pt x="214" y="2658"/>
                    <a:pt x="219" y="2483"/>
                    <a:pt x="221" y="2307"/>
                  </a:cubicBezTo>
                  <a:cubicBezTo>
                    <a:pt x="226" y="1936"/>
                    <a:pt x="229" y="1565"/>
                    <a:pt x="232" y="1195"/>
                  </a:cubicBezTo>
                  <a:cubicBezTo>
                    <a:pt x="235" y="997"/>
                    <a:pt x="237" y="800"/>
                    <a:pt x="239" y="603"/>
                  </a:cubicBezTo>
                  <a:cubicBezTo>
                    <a:pt x="240" y="473"/>
                    <a:pt x="202" y="235"/>
                    <a:pt x="358" y="177"/>
                  </a:cubicBezTo>
                  <a:cubicBezTo>
                    <a:pt x="374" y="171"/>
                    <a:pt x="386" y="161"/>
                    <a:pt x="396" y="149"/>
                  </a:cubicBezTo>
                  <a:lnTo>
                    <a:pt x="396" y="149"/>
                  </a:lnTo>
                  <a:cubicBezTo>
                    <a:pt x="425" y="148"/>
                    <a:pt x="456" y="147"/>
                    <a:pt x="487" y="147"/>
                  </a:cubicBezTo>
                  <a:close/>
                  <a:moveTo>
                    <a:pt x="346" y="0"/>
                  </a:moveTo>
                  <a:cubicBezTo>
                    <a:pt x="342" y="0"/>
                    <a:pt x="338" y="1"/>
                    <a:pt x="334" y="1"/>
                  </a:cubicBezTo>
                  <a:cubicBezTo>
                    <a:pt x="7" y="39"/>
                    <a:pt x="42" y="416"/>
                    <a:pt x="39" y="663"/>
                  </a:cubicBezTo>
                  <a:cubicBezTo>
                    <a:pt x="35" y="1094"/>
                    <a:pt x="30" y="1524"/>
                    <a:pt x="25" y="1954"/>
                  </a:cubicBezTo>
                  <a:cubicBezTo>
                    <a:pt x="23" y="2171"/>
                    <a:pt x="22" y="2388"/>
                    <a:pt x="20" y="2604"/>
                  </a:cubicBezTo>
                  <a:cubicBezTo>
                    <a:pt x="18" y="2785"/>
                    <a:pt x="0" y="2980"/>
                    <a:pt x="60" y="3152"/>
                  </a:cubicBezTo>
                  <a:cubicBezTo>
                    <a:pt x="131" y="3361"/>
                    <a:pt x="330" y="3495"/>
                    <a:pt x="538" y="3495"/>
                  </a:cubicBezTo>
                  <a:cubicBezTo>
                    <a:pt x="609" y="3495"/>
                    <a:pt x="681" y="3479"/>
                    <a:pt x="749" y="3446"/>
                  </a:cubicBezTo>
                  <a:cubicBezTo>
                    <a:pt x="1026" y="3310"/>
                    <a:pt x="1044" y="3012"/>
                    <a:pt x="1055" y="2739"/>
                  </a:cubicBezTo>
                  <a:cubicBezTo>
                    <a:pt x="1064" y="2512"/>
                    <a:pt x="1068" y="2286"/>
                    <a:pt x="1070" y="2059"/>
                  </a:cubicBezTo>
                  <a:cubicBezTo>
                    <a:pt x="1074" y="1565"/>
                    <a:pt x="1076" y="1070"/>
                    <a:pt x="1054" y="576"/>
                  </a:cubicBezTo>
                  <a:cubicBezTo>
                    <a:pt x="1049" y="447"/>
                    <a:pt x="1064" y="275"/>
                    <a:pt x="982" y="166"/>
                  </a:cubicBezTo>
                  <a:cubicBezTo>
                    <a:pt x="886" y="43"/>
                    <a:pt x="727" y="5"/>
                    <a:pt x="566" y="5"/>
                  </a:cubicBezTo>
                  <a:cubicBezTo>
                    <a:pt x="508" y="5"/>
                    <a:pt x="449" y="10"/>
                    <a:pt x="394" y="17"/>
                  </a:cubicBezTo>
                  <a:lnTo>
                    <a:pt x="394" y="17"/>
                  </a:lnTo>
                  <a:cubicBezTo>
                    <a:pt x="382" y="7"/>
                    <a:pt x="366" y="0"/>
                    <a:pt x="34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8"/>
            <p:cNvSpPr/>
            <p:nvPr/>
          </p:nvSpPr>
          <p:spPr>
            <a:xfrm>
              <a:off x="6354139" y="3350835"/>
              <a:ext cx="203218" cy="17142"/>
            </a:xfrm>
            <a:custGeom>
              <a:rect b="b" l="l" r="r" t="t"/>
              <a:pathLst>
                <a:path extrusionOk="0" h="241" w="2857">
                  <a:moveTo>
                    <a:pt x="2735" y="0"/>
                  </a:moveTo>
                  <a:cubicBezTo>
                    <a:pt x="2285" y="0"/>
                    <a:pt x="1835" y="5"/>
                    <a:pt x="1386" y="21"/>
                  </a:cubicBezTo>
                  <a:cubicBezTo>
                    <a:pt x="952" y="35"/>
                    <a:pt x="499" y="27"/>
                    <a:pt x="72" y="108"/>
                  </a:cubicBezTo>
                  <a:cubicBezTo>
                    <a:pt x="1" y="122"/>
                    <a:pt x="24" y="222"/>
                    <a:pt x="88" y="227"/>
                  </a:cubicBezTo>
                  <a:cubicBezTo>
                    <a:pt x="205" y="237"/>
                    <a:pt x="323" y="240"/>
                    <a:pt x="441" y="240"/>
                  </a:cubicBezTo>
                  <a:cubicBezTo>
                    <a:pt x="764" y="240"/>
                    <a:pt x="1091" y="213"/>
                    <a:pt x="1411" y="206"/>
                  </a:cubicBezTo>
                  <a:cubicBezTo>
                    <a:pt x="1853" y="197"/>
                    <a:pt x="2294" y="190"/>
                    <a:pt x="2735" y="190"/>
                  </a:cubicBezTo>
                  <a:cubicBezTo>
                    <a:pt x="2857" y="189"/>
                    <a:pt x="2857" y="0"/>
                    <a:pt x="27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8"/>
            <p:cNvSpPr/>
            <p:nvPr/>
          </p:nvSpPr>
          <p:spPr>
            <a:xfrm>
              <a:off x="6349515" y="3302893"/>
              <a:ext cx="204143" cy="20485"/>
            </a:xfrm>
            <a:custGeom>
              <a:rect b="b" l="l" r="r" t="t"/>
              <a:pathLst>
                <a:path extrusionOk="0" h="288" w="2870">
                  <a:moveTo>
                    <a:pt x="2680" y="1"/>
                  </a:moveTo>
                  <a:cubicBezTo>
                    <a:pt x="2251" y="1"/>
                    <a:pt x="1823" y="9"/>
                    <a:pt x="1396" y="30"/>
                  </a:cubicBezTo>
                  <a:cubicBezTo>
                    <a:pt x="963" y="51"/>
                    <a:pt x="508" y="57"/>
                    <a:pt x="82" y="145"/>
                  </a:cubicBezTo>
                  <a:cubicBezTo>
                    <a:pt x="0" y="163"/>
                    <a:pt x="21" y="285"/>
                    <a:pt x="100" y="287"/>
                  </a:cubicBezTo>
                  <a:cubicBezTo>
                    <a:pt x="127" y="287"/>
                    <a:pt x="155" y="287"/>
                    <a:pt x="182" y="287"/>
                  </a:cubicBezTo>
                  <a:cubicBezTo>
                    <a:pt x="594" y="287"/>
                    <a:pt x="1011" y="235"/>
                    <a:pt x="1422" y="218"/>
                  </a:cubicBezTo>
                  <a:cubicBezTo>
                    <a:pt x="1826" y="200"/>
                    <a:pt x="2231" y="191"/>
                    <a:pt x="2636" y="191"/>
                  </a:cubicBezTo>
                  <a:cubicBezTo>
                    <a:pt x="2673" y="191"/>
                    <a:pt x="2710" y="191"/>
                    <a:pt x="2746" y="191"/>
                  </a:cubicBezTo>
                  <a:cubicBezTo>
                    <a:pt x="2747" y="191"/>
                    <a:pt x="2747" y="191"/>
                    <a:pt x="2747" y="191"/>
                  </a:cubicBezTo>
                  <a:cubicBezTo>
                    <a:pt x="2869" y="191"/>
                    <a:pt x="2869" y="2"/>
                    <a:pt x="2746" y="1"/>
                  </a:cubicBezTo>
                  <a:cubicBezTo>
                    <a:pt x="2724" y="1"/>
                    <a:pt x="2702" y="1"/>
                    <a:pt x="268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38"/>
          <p:cNvSpPr txBox="1"/>
          <p:nvPr/>
        </p:nvSpPr>
        <p:spPr>
          <a:xfrm>
            <a:off x="969195" y="3154910"/>
            <a:ext cx="1184100" cy="27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797" name="Google Shape;797;p38"/>
          <p:cNvSpPr txBox="1"/>
          <p:nvPr/>
        </p:nvSpPr>
        <p:spPr>
          <a:xfrm>
            <a:off x="573795" y="3446727"/>
            <a:ext cx="15795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798" name="Google Shape;798;p38"/>
          <p:cNvSpPr txBox="1"/>
          <p:nvPr/>
        </p:nvSpPr>
        <p:spPr>
          <a:xfrm>
            <a:off x="6974050" y="1399700"/>
            <a:ext cx="12192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799" name="Google Shape;799;p38"/>
          <p:cNvSpPr txBox="1"/>
          <p:nvPr/>
        </p:nvSpPr>
        <p:spPr>
          <a:xfrm>
            <a:off x="6974080" y="1702441"/>
            <a:ext cx="16263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800" name="Google Shape;800;p38"/>
          <p:cNvSpPr txBox="1"/>
          <p:nvPr/>
        </p:nvSpPr>
        <p:spPr>
          <a:xfrm>
            <a:off x="1567350" y="805300"/>
            <a:ext cx="60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Linear Regression Predicting Number of Partners</a:t>
            </a:r>
            <a:endParaRPr b="1">
              <a:latin typeface="Roboto"/>
              <a:ea typeface="Roboto"/>
              <a:cs typeface="Roboto"/>
              <a:sym typeface="Roboto"/>
            </a:endParaRPr>
          </a:p>
        </p:txBody>
      </p:sp>
      <p:pic>
        <p:nvPicPr>
          <p:cNvPr id="801" name="Google Shape;801;p38"/>
          <p:cNvPicPr preferRelativeResize="0"/>
          <p:nvPr/>
        </p:nvPicPr>
        <p:blipFill>
          <a:blip r:embed="rId3">
            <a:alphaModFix/>
          </a:blip>
          <a:stretch>
            <a:fillRect/>
          </a:stretch>
        </p:blipFill>
        <p:spPr>
          <a:xfrm>
            <a:off x="3853550" y="1267525"/>
            <a:ext cx="5290449" cy="3327850"/>
          </a:xfrm>
          <a:prstGeom prst="rect">
            <a:avLst/>
          </a:prstGeom>
          <a:noFill/>
          <a:ln>
            <a:noFill/>
          </a:ln>
        </p:spPr>
      </p:pic>
      <p:sp>
        <p:nvSpPr>
          <p:cNvPr id="802" name="Google Shape;802;p38"/>
          <p:cNvSpPr txBox="1"/>
          <p:nvPr/>
        </p:nvSpPr>
        <p:spPr>
          <a:xfrm>
            <a:off x="0" y="1081625"/>
            <a:ext cx="38535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Almost a</a:t>
            </a:r>
            <a:r>
              <a:rPr lang="en">
                <a:solidFill>
                  <a:schemeClr val="dk1"/>
                </a:solidFill>
                <a:latin typeface="Fira Sans Extra Condensed"/>
                <a:ea typeface="Fira Sans Extra Condensed"/>
                <a:cs typeface="Fira Sans Extra Condensed"/>
                <a:sym typeface="Fira Sans Extra Condensed"/>
              </a:rPr>
              <a:t>ll independent variables are statistically significant.</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Predictor variables used are Age when had first alcoholic drink, Age when started smoking Marijuana, Age when started having romantic relations and Race.</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Points explains ~51.10% of the variation within No. of Partners, our dependent variable.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means that points helps to explains half of the variation within No. of partners, but not as much as we would like.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model isn’t fitting the data very well.</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9"/>
          <p:cNvSpPr txBox="1"/>
          <p:nvPr/>
        </p:nvSpPr>
        <p:spPr>
          <a:xfrm>
            <a:off x="0" y="1271250"/>
            <a:ext cx="46374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Predictor variables used in formula - Race, Age when had first alcoholic drink, and Age when started smoking Marijuana.</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All three Predictor variables were used in the tree construction.</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Root Mean Square Deviation - 1.39 and Multiple R2 - 0.53</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Points explains ~53% of the variation within Hours of Sleep, our dependent variable.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means that points helps to explains more than half of the variation within No. of partners, but not as much as we would like.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model isn’t fitting the data very well.</a:t>
            </a:r>
            <a:endParaRPr>
              <a:solidFill>
                <a:schemeClr val="dk1"/>
              </a:solidFill>
              <a:highlight>
                <a:srgbClr val="FFFFFF"/>
              </a:highlight>
              <a:latin typeface="Fira Sans Extra Condensed"/>
              <a:ea typeface="Fira Sans Extra Condensed"/>
              <a:cs typeface="Fira Sans Extra Condensed"/>
              <a:sym typeface="Fira Sans Extra Condensed"/>
            </a:endParaRPr>
          </a:p>
        </p:txBody>
      </p:sp>
      <p:sp>
        <p:nvSpPr>
          <p:cNvPr id="808" name="Google Shape;808;p39"/>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highlight>
                  <a:srgbClr val="6AA84F"/>
                </a:highlight>
              </a:rPr>
              <a:t>Modeling Number of Partners</a:t>
            </a:r>
            <a:endParaRPr>
              <a:highlight>
                <a:srgbClr val="6AA84F"/>
              </a:highlight>
            </a:endParaRPr>
          </a:p>
        </p:txBody>
      </p:sp>
      <p:sp>
        <p:nvSpPr>
          <p:cNvPr id="809" name="Google Shape;809;p39"/>
          <p:cNvSpPr txBox="1"/>
          <p:nvPr/>
        </p:nvSpPr>
        <p:spPr>
          <a:xfrm>
            <a:off x="1567350" y="805300"/>
            <a:ext cx="60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Decision Tree Regression for Number of Partners</a:t>
            </a:r>
            <a:endParaRPr b="1">
              <a:latin typeface="Roboto"/>
              <a:ea typeface="Roboto"/>
              <a:cs typeface="Roboto"/>
              <a:sym typeface="Roboto"/>
            </a:endParaRPr>
          </a:p>
        </p:txBody>
      </p:sp>
      <p:pic>
        <p:nvPicPr>
          <p:cNvPr id="810" name="Google Shape;810;p39"/>
          <p:cNvPicPr preferRelativeResize="0"/>
          <p:nvPr/>
        </p:nvPicPr>
        <p:blipFill>
          <a:blip r:embed="rId3">
            <a:alphaModFix/>
          </a:blip>
          <a:stretch>
            <a:fillRect/>
          </a:stretch>
        </p:blipFill>
        <p:spPr>
          <a:xfrm>
            <a:off x="4637400" y="1531861"/>
            <a:ext cx="4506600" cy="30982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0"/>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highlight>
                  <a:srgbClr val="6AA84F"/>
                </a:highlight>
              </a:rPr>
              <a:t>Modeling Number of Partners</a:t>
            </a:r>
            <a:endParaRPr>
              <a:highlight>
                <a:srgbClr val="6AA84F"/>
              </a:highlight>
            </a:endParaRPr>
          </a:p>
        </p:txBody>
      </p:sp>
      <p:grpSp>
        <p:nvGrpSpPr>
          <p:cNvPr id="816" name="Google Shape;816;p40"/>
          <p:cNvGrpSpPr/>
          <p:nvPr/>
        </p:nvGrpSpPr>
        <p:grpSpPr>
          <a:xfrm>
            <a:off x="1784991" y="411473"/>
            <a:ext cx="571023" cy="575596"/>
            <a:chOff x="1145224" y="2100503"/>
            <a:chExt cx="505598" cy="509648"/>
          </a:xfrm>
        </p:grpSpPr>
        <p:sp>
          <p:nvSpPr>
            <p:cNvPr id="817" name="Google Shape;817;p40"/>
            <p:cNvSpPr/>
            <p:nvPr/>
          </p:nvSpPr>
          <p:spPr>
            <a:xfrm>
              <a:off x="1145224" y="2100503"/>
              <a:ext cx="284520" cy="382822"/>
            </a:xfrm>
            <a:custGeom>
              <a:rect b="b" l="l" r="r" t="t"/>
              <a:pathLst>
                <a:path extrusionOk="0" h="5382" w="400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1285069" y="2185220"/>
              <a:ext cx="20201" cy="424931"/>
            </a:xfrm>
            <a:custGeom>
              <a:rect b="b" l="l" r="r" t="t"/>
              <a:pathLst>
                <a:path extrusionOk="0" h="5974" w="284">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1154827" y="2386521"/>
              <a:ext cx="150298" cy="85996"/>
            </a:xfrm>
            <a:custGeom>
              <a:rect b="b" l="l" r="r" t="t"/>
              <a:pathLst>
                <a:path extrusionOk="0" h="1209" w="2113">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1218845" y="2332746"/>
              <a:ext cx="80377" cy="44101"/>
            </a:xfrm>
            <a:custGeom>
              <a:rect b="b" l="l" r="r" t="t"/>
              <a:pathLst>
                <a:path extrusionOk="0" h="620" w="113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1290404" y="2366391"/>
              <a:ext cx="93109" cy="86281"/>
            </a:xfrm>
            <a:custGeom>
              <a:rect b="b" l="l" r="r" t="t"/>
              <a:pathLst>
                <a:path extrusionOk="0" h="1213" w="1309">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1291969" y="2329189"/>
              <a:ext cx="61741" cy="54841"/>
            </a:xfrm>
            <a:custGeom>
              <a:rect b="b" l="l" r="r" t="t"/>
              <a:pathLst>
                <a:path extrusionOk="0" h="771" w="868">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1296023" y="2252012"/>
              <a:ext cx="45523" cy="61101"/>
            </a:xfrm>
            <a:custGeom>
              <a:rect b="b" l="l" r="r" t="t"/>
              <a:pathLst>
                <a:path extrusionOk="0" h="859" w="64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1245378" y="2232238"/>
              <a:ext cx="53632" cy="29590"/>
            </a:xfrm>
            <a:custGeom>
              <a:rect b="b" l="l" r="r" t="t"/>
              <a:pathLst>
                <a:path extrusionOk="0" h="416" w="754">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1427972" y="2211467"/>
              <a:ext cx="222850" cy="299102"/>
            </a:xfrm>
            <a:custGeom>
              <a:rect b="b" l="l" r="r" t="t"/>
              <a:pathLst>
                <a:path extrusionOk="0" h="4205" w="3133">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1534172" y="2277477"/>
              <a:ext cx="20841" cy="330897"/>
            </a:xfrm>
            <a:custGeom>
              <a:rect b="b" l="l" r="r" t="t"/>
              <a:pathLst>
                <a:path extrusionOk="0" h="4652" w="293">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a:off x="1435299" y="2433112"/>
              <a:ext cx="118574" cy="68214"/>
            </a:xfrm>
            <a:custGeom>
              <a:rect b="b" l="l" r="r" t="t"/>
              <a:pathLst>
                <a:path extrusionOk="0" h="959" w="1667">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1485518" y="2391571"/>
              <a:ext cx="63804" cy="35850"/>
            </a:xfrm>
            <a:custGeom>
              <a:rect b="b" l="l" r="r" t="t"/>
              <a:pathLst>
                <a:path extrusionOk="0" h="504" w="897">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p:nvPr/>
          </p:nvSpPr>
          <p:spPr>
            <a:xfrm>
              <a:off x="1540574" y="2418032"/>
              <a:ext cx="73193" cy="67929"/>
            </a:xfrm>
            <a:custGeom>
              <a:rect b="b" l="l" r="r" t="t"/>
              <a:pathLst>
                <a:path extrusionOk="0" h="955" w="1029">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0"/>
            <p:cNvSpPr/>
            <p:nvPr/>
          </p:nvSpPr>
          <p:spPr>
            <a:xfrm>
              <a:off x="1541925" y="2389153"/>
              <a:ext cx="48866" cy="43674"/>
            </a:xfrm>
            <a:custGeom>
              <a:rect b="b" l="l" r="r" t="t"/>
              <a:pathLst>
                <a:path extrusionOk="0" h="614" w="687">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1545268" y="2329687"/>
              <a:ext cx="36276" cy="48440"/>
            </a:xfrm>
            <a:custGeom>
              <a:rect b="b" l="l" r="r" t="t"/>
              <a:pathLst>
                <a:path extrusionOk="0" h="681" w="51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0"/>
            <p:cNvSpPr/>
            <p:nvPr/>
          </p:nvSpPr>
          <p:spPr>
            <a:xfrm>
              <a:off x="1505790" y="2314181"/>
              <a:ext cx="42963" cy="24184"/>
            </a:xfrm>
            <a:custGeom>
              <a:rect b="b" l="l" r="r" t="t"/>
              <a:pathLst>
                <a:path extrusionOk="0" h="340" w="604">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40"/>
          <p:cNvGrpSpPr/>
          <p:nvPr/>
        </p:nvGrpSpPr>
        <p:grpSpPr>
          <a:xfrm>
            <a:off x="6373925" y="1340200"/>
            <a:ext cx="486429" cy="392114"/>
            <a:chOff x="6253203" y="2246179"/>
            <a:chExt cx="430697" cy="347188"/>
          </a:xfrm>
        </p:grpSpPr>
        <p:sp>
          <p:nvSpPr>
            <p:cNvPr id="834" name="Google Shape;834;p40"/>
            <p:cNvSpPr/>
            <p:nvPr/>
          </p:nvSpPr>
          <p:spPr>
            <a:xfrm>
              <a:off x="6347239" y="2253435"/>
              <a:ext cx="132942" cy="335307"/>
            </a:xfrm>
            <a:custGeom>
              <a:rect b="b" l="l" r="r" t="t"/>
              <a:pathLst>
                <a:path extrusionOk="0" h="4714" w="1869">
                  <a:moveTo>
                    <a:pt x="500" y="253"/>
                  </a:moveTo>
                  <a:cubicBezTo>
                    <a:pt x="941" y="778"/>
                    <a:pt x="1268" y="1383"/>
                    <a:pt x="1454" y="2045"/>
                  </a:cubicBezTo>
                  <a:cubicBezTo>
                    <a:pt x="1682" y="2854"/>
                    <a:pt x="1719" y="3709"/>
                    <a:pt x="1714" y="4546"/>
                  </a:cubicBezTo>
                  <a:lnTo>
                    <a:pt x="1714" y="4546"/>
                  </a:lnTo>
                  <a:cubicBezTo>
                    <a:pt x="1328" y="4508"/>
                    <a:pt x="1013" y="4273"/>
                    <a:pt x="830" y="3937"/>
                  </a:cubicBezTo>
                  <a:cubicBezTo>
                    <a:pt x="621" y="3556"/>
                    <a:pt x="494" y="3117"/>
                    <a:pt x="398" y="2695"/>
                  </a:cubicBezTo>
                  <a:cubicBezTo>
                    <a:pt x="216" y="1893"/>
                    <a:pt x="186" y="1024"/>
                    <a:pt x="500" y="253"/>
                  </a:cubicBezTo>
                  <a:close/>
                  <a:moveTo>
                    <a:pt x="476" y="0"/>
                  </a:moveTo>
                  <a:cubicBezTo>
                    <a:pt x="444" y="0"/>
                    <a:pt x="412" y="15"/>
                    <a:pt x="399" y="44"/>
                  </a:cubicBezTo>
                  <a:cubicBezTo>
                    <a:pt x="0" y="921"/>
                    <a:pt x="33" y="1921"/>
                    <a:pt x="258" y="2841"/>
                  </a:cubicBezTo>
                  <a:cubicBezTo>
                    <a:pt x="371" y="3301"/>
                    <a:pt x="516" y="3803"/>
                    <a:pt x="789" y="4197"/>
                  </a:cubicBezTo>
                  <a:cubicBezTo>
                    <a:pt x="1004" y="4508"/>
                    <a:pt x="1386" y="4699"/>
                    <a:pt x="1762" y="4714"/>
                  </a:cubicBezTo>
                  <a:cubicBezTo>
                    <a:pt x="1763" y="4714"/>
                    <a:pt x="1765" y="4714"/>
                    <a:pt x="1766" y="4714"/>
                  </a:cubicBezTo>
                  <a:cubicBezTo>
                    <a:pt x="1846" y="4714"/>
                    <a:pt x="1862" y="4616"/>
                    <a:pt x="1815" y="4571"/>
                  </a:cubicBezTo>
                  <a:lnTo>
                    <a:pt x="1815" y="4571"/>
                  </a:lnTo>
                  <a:cubicBezTo>
                    <a:pt x="1868" y="3698"/>
                    <a:pt x="1841" y="2811"/>
                    <a:pt x="1605" y="1962"/>
                  </a:cubicBezTo>
                  <a:cubicBezTo>
                    <a:pt x="1403" y="1237"/>
                    <a:pt x="1037" y="588"/>
                    <a:pt x="538" y="26"/>
                  </a:cubicBezTo>
                  <a:cubicBezTo>
                    <a:pt x="523" y="9"/>
                    <a:pt x="499" y="0"/>
                    <a:pt x="47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0"/>
            <p:cNvSpPr/>
            <p:nvPr/>
          </p:nvSpPr>
          <p:spPr>
            <a:xfrm>
              <a:off x="6459342" y="2246179"/>
              <a:ext cx="125473" cy="343771"/>
            </a:xfrm>
            <a:custGeom>
              <a:rect b="b" l="l" r="r" t="t"/>
              <a:pathLst>
                <a:path extrusionOk="0" h="4833" w="1764">
                  <a:moveTo>
                    <a:pt x="1168" y="256"/>
                  </a:moveTo>
                  <a:cubicBezTo>
                    <a:pt x="1546" y="1000"/>
                    <a:pt x="1584" y="1872"/>
                    <a:pt x="1465" y="2688"/>
                  </a:cubicBezTo>
                  <a:cubicBezTo>
                    <a:pt x="1401" y="3128"/>
                    <a:pt x="1308" y="3592"/>
                    <a:pt x="1120" y="3998"/>
                  </a:cubicBezTo>
                  <a:cubicBezTo>
                    <a:pt x="963" y="4337"/>
                    <a:pt x="667" y="4580"/>
                    <a:pt x="302" y="4661"/>
                  </a:cubicBezTo>
                  <a:lnTo>
                    <a:pt x="302" y="4661"/>
                  </a:lnTo>
                  <a:cubicBezTo>
                    <a:pt x="194" y="3142"/>
                    <a:pt x="293" y="1546"/>
                    <a:pt x="1168" y="256"/>
                  </a:cubicBezTo>
                  <a:close/>
                  <a:moveTo>
                    <a:pt x="1184" y="1"/>
                  </a:moveTo>
                  <a:cubicBezTo>
                    <a:pt x="1153" y="1"/>
                    <a:pt x="1122" y="17"/>
                    <a:pt x="1102" y="44"/>
                  </a:cubicBezTo>
                  <a:cubicBezTo>
                    <a:pt x="126" y="1378"/>
                    <a:pt x="1" y="3096"/>
                    <a:pt x="202" y="4688"/>
                  </a:cubicBezTo>
                  <a:lnTo>
                    <a:pt x="202" y="4688"/>
                  </a:lnTo>
                  <a:cubicBezTo>
                    <a:pt x="150" y="4729"/>
                    <a:pt x="188" y="4832"/>
                    <a:pt x="267" y="4832"/>
                  </a:cubicBezTo>
                  <a:cubicBezTo>
                    <a:pt x="271" y="4832"/>
                    <a:pt x="276" y="4832"/>
                    <a:pt x="281" y="4831"/>
                  </a:cubicBezTo>
                  <a:cubicBezTo>
                    <a:pt x="671" y="4773"/>
                    <a:pt x="1038" y="4524"/>
                    <a:pt x="1222" y="4176"/>
                  </a:cubicBezTo>
                  <a:cubicBezTo>
                    <a:pt x="1445" y="3752"/>
                    <a:pt x="1549" y="3253"/>
                    <a:pt x="1621" y="2783"/>
                  </a:cubicBezTo>
                  <a:cubicBezTo>
                    <a:pt x="1764" y="1863"/>
                    <a:pt x="1723" y="871"/>
                    <a:pt x="1255" y="44"/>
                  </a:cubicBezTo>
                  <a:cubicBezTo>
                    <a:pt x="1238" y="14"/>
                    <a:pt x="1211" y="1"/>
                    <a:pt x="118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0"/>
            <p:cNvSpPr/>
            <p:nvPr/>
          </p:nvSpPr>
          <p:spPr>
            <a:xfrm>
              <a:off x="6253203" y="2390362"/>
              <a:ext cx="231386" cy="203005"/>
            </a:xfrm>
            <a:custGeom>
              <a:rect b="b" l="l" r="r" t="t"/>
              <a:pathLst>
                <a:path extrusionOk="0" h="2854" w="3253">
                  <a:moveTo>
                    <a:pt x="141" y="1"/>
                  </a:moveTo>
                  <a:cubicBezTo>
                    <a:pt x="99" y="1"/>
                    <a:pt x="68" y="34"/>
                    <a:pt x="65" y="77"/>
                  </a:cubicBezTo>
                  <a:cubicBezTo>
                    <a:pt x="0" y="864"/>
                    <a:pt x="322" y="1681"/>
                    <a:pt x="913" y="2209"/>
                  </a:cubicBezTo>
                  <a:cubicBezTo>
                    <a:pt x="1375" y="2623"/>
                    <a:pt x="2012" y="2854"/>
                    <a:pt x="2640" y="2854"/>
                  </a:cubicBezTo>
                  <a:cubicBezTo>
                    <a:pt x="2821" y="2854"/>
                    <a:pt x="3001" y="2834"/>
                    <a:pt x="3177" y="2795"/>
                  </a:cubicBezTo>
                  <a:cubicBezTo>
                    <a:pt x="3252" y="2778"/>
                    <a:pt x="3239" y="2654"/>
                    <a:pt x="3164" y="2654"/>
                  </a:cubicBezTo>
                  <a:cubicBezTo>
                    <a:pt x="3162" y="2654"/>
                    <a:pt x="3160" y="2654"/>
                    <a:pt x="3157" y="2654"/>
                  </a:cubicBezTo>
                  <a:cubicBezTo>
                    <a:pt x="2991" y="2669"/>
                    <a:pt x="2827" y="2680"/>
                    <a:pt x="2662" y="2680"/>
                  </a:cubicBezTo>
                  <a:cubicBezTo>
                    <a:pt x="2448" y="2680"/>
                    <a:pt x="2234" y="2661"/>
                    <a:pt x="2021" y="2609"/>
                  </a:cubicBezTo>
                  <a:cubicBezTo>
                    <a:pt x="1648" y="2518"/>
                    <a:pt x="1294" y="2340"/>
                    <a:pt x="1009" y="2080"/>
                  </a:cubicBezTo>
                  <a:cubicBezTo>
                    <a:pt x="480" y="1600"/>
                    <a:pt x="188" y="887"/>
                    <a:pt x="211" y="175"/>
                  </a:cubicBezTo>
                  <a:lnTo>
                    <a:pt x="211" y="175"/>
                  </a:lnTo>
                  <a:cubicBezTo>
                    <a:pt x="726" y="318"/>
                    <a:pt x="1178" y="573"/>
                    <a:pt x="1623" y="868"/>
                  </a:cubicBezTo>
                  <a:cubicBezTo>
                    <a:pt x="1631" y="873"/>
                    <a:pt x="1640" y="875"/>
                    <a:pt x="1647" y="875"/>
                  </a:cubicBezTo>
                  <a:cubicBezTo>
                    <a:pt x="1685" y="875"/>
                    <a:pt x="1715" y="823"/>
                    <a:pt x="1682" y="793"/>
                  </a:cubicBezTo>
                  <a:cubicBezTo>
                    <a:pt x="1259" y="401"/>
                    <a:pt x="715" y="146"/>
                    <a:pt x="161" y="3"/>
                  </a:cubicBezTo>
                  <a:cubicBezTo>
                    <a:pt x="154" y="1"/>
                    <a:pt x="147" y="1"/>
                    <a:pt x="14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0"/>
            <p:cNvSpPr/>
            <p:nvPr/>
          </p:nvSpPr>
          <p:spPr>
            <a:xfrm>
              <a:off x="6457066" y="2380546"/>
              <a:ext cx="226834" cy="211683"/>
            </a:xfrm>
            <a:custGeom>
              <a:rect b="b" l="l" r="r" t="t"/>
              <a:pathLst>
                <a:path extrusionOk="0" h="2976" w="3189">
                  <a:moveTo>
                    <a:pt x="3021" y="1"/>
                  </a:moveTo>
                  <a:cubicBezTo>
                    <a:pt x="3014" y="1"/>
                    <a:pt x="3007" y="2"/>
                    <a:pt x="2999" y="4"/>
                  </a:cubicBezTo>
                  <a:cubicBezTo>
                    <a:pt x="2449" y="173"/>
                    <a:pt x="1914" y="453"/>
                    <a:pt x="1506" y="865"/>
                  </a:cubicBezTo>
                  <a:cubicBezTo>
                    <a:pt x="1476" y="896"/>
                    <a:pt x="1504" y="949"/>
                    <a:pt x="1540" y="949"/>
                  </a:cubicBezTo>
                  <a:cubicBezTo>
                    <a:pt x="1548" y="949"/>
                    <a:pt x="1556" y="946"/>
                    <a:pt x="1564" y="940"/>
                  </a:cubicBezTo>
                  <a:cubicBezTo>
                    <a:pt x="1999" y="625"/>
                    <a:pt x="2442" y="347"/>
                    <a:pt x="2952" y="179"/>
                  </a:cubicBezTo>
                  <a:lnTo>
                    <a:pt x="2952" y="179"/>
                  </a:lnTo>
                  <a:cubicBezTo>
                    <a:pt x="3001" y="892"/>
                    <a:pt x="2732" y="1620"/>
                    <a:pt x="2220" y="2122"/>
                  </a:cubicBezTo>
                  <a:cubicBezTo>
                    <a:pt x="1945" y="2394"/>
                    <a:pt x="1600" y="2589"/>
                    <a:pt x="1230" y="2698"/>
                  </a:cubicBezTo>
                  <a:cubicBezTo>
                    <a:pt x="951" y="2780"/>
                    <a:pt x="669" y="2804"/>
                    <a:pt x="384" y="2804"/>
                  </a:cubicBezTo>
                  <a:cubicBezTo>
                    <a:pt x="290" y="2804"/>
                    <a:pt x="195" y="2801"/>
                    <a:pt x="99" y="2797"/>
                  </a:cubicBezTo>
                  <a:cubicBezTo>
                    <a:pt x="98" y="2797"/>
                    <a:pt x="97" y="2797"/>
                    <a:pt x="96" y="2797"/>
                  </a:cubicBezTo>
                  <a:cubicBezTo>
                    <a:pt x="19" y="2797"/>
                    <a:pt x="1" y="2924"/>
                    <a:pt x="80" y="2939"/>
                  </a:cubicBezTo>
                  <a:cubicBezTo>
                    <a:pt x="218" y="2963"/>
                    <a:pt x="359" y="2975"/>
                    <a:pt x="500" y="2975"/>
                  </a:cubicBezTo>
                  <a:cubicBezTo>
                    <a:pt x="1166" y="2975"/>
                    <a:pt x="1845" y="2711"/>
                    <a:pt x="2318" y="2252"/>
                  </a:cubicBezTo>
                  <a:cubicBezTo>
                    <a:pt x="2889" y="1697"/>
                    <a:pt x="3188" y="868"/>
                    <a:pt x="3096" y="78"/>
                  </a:cubicBezTo>
                  <a:cubicBezTo>
                    <a:pt x="3091" y="37"/>
                    <a:pt x="3062" y="1"/>
                    <a:pt x="302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40"/>
          <p:cNvGrpSpPr/>
          <p:nvPr/>
        </p:nvGrpSpPr>
        <p:grpSpPr>
          <a:xfrm>
            <a:off x="6345705" y="3218184"/>
            <a:ext cx="542876" cy="338930"/>
            <a:chOff x="6209841" y="3186024"/>
            <a:chExt cx="480677" cy="300097"/>
          </a:xfrm>
        </p:grpSpPr>
        <p:sp>
          <p:nvSpPr>
            <p:cNvPr id="839" name="Google Shape;839;p40"/>
            <p:cNvSpPr/>
            <p:nvPr/>
          </p:nvSpPr>
          <p:spPr>
            <a:xfrm>
              <a:off x="6271299" y="3186024"/>
              <a:ext cx="88486" cy="299813"/>
            </a:xfrm>
            <a:custGeom>
              <a:rect b="b" l="l" r="r" t="t"/>
              <a:pathLst>
                <a:path extrusionOk="0" h="4215" w="1244">
                  <a:moveTo>
                    <a:pt x="689" y="146"/>
                  </a:moveTo>
                  <a:cubicBezTo>
                    <a:pt x="732" y="146"/>
                    <a:pt x="774" y="148"/>
                    <a:pt x="814" y="150"/>
                  </a:cubicBezTo>
                  <a:lnTo>
                    <a:pt x="814" y="150"/>
                  </a:lnTo>
                  <a:cubicBezTo>
                    <a:pt x="824" y="162"/>
                    <a:pt x="837" y="172"/>
                    <a:pt x="854" y="178"/>
                  </a:cubicBezTo>
                  <a:cubicBezTo>
                    <a:pt x="1015" y="231"/>
                    <a:pt x="1010" y="416"/>
                    <a:pt x="1011" y="556"/>
                  </a:cubicBezTo>
                  <a:cubicBezTo>
                    <a:pt x="1014" y="773"/>
                    <a:pt x="1016" y="990"/>
                    <a:pt x="1018" y="1207"/>
                  </a:cubicBezTo>
                  <a:cubicBezTo>
                    <a:pt x="1022" y="1614"/>
                    <a:pt x="1025" y="2021"/>
                    <a:pt x="1030" y="2429"/>
                  </a:cubicBezTo>
                  <a:cubicBezTo>
                    <a:pt x="1032" y="2645"/>
                    <a:pt x="1034" y="2859"/>
                    <a:pt x="1037" y="3075"/>
                  </a:cubicBezTo>
                  <a:cubicBezTo>
                    <a:pt x="1039" y="3274"/>
                    <a:pt x="1066" y="3495"/>
                    <a:pt x="1022" y="3692"/>
                  </a:cubicBezTo>
                  <a:cubicBezTo>
                    <a:pt x="980" y="3878"/>
                    <a:pt x="835" y="4028"/>
                    <a:pt x="636" y="4028"/>
                  </a:cubicBezTo>
                  <a:cubicBezTo>
                    <a:pt x="634" y="4028"/>
                    <a:pt x="631" y="4028"/>
                    <a:pt x="629" y="4028"/>
                  </a:cubicBezTo>
                  <a:cubicBezTo>
                    <a:pt x="388" y="4024"/>
                    <a:pt x="263" y="3816"/>
                    <a:pt x="236" y="3602"/>
                  </a:cubicBezTo>
                  <a:cubicBezTo>
                    <a:pt x="179" y="3153"/>
                    <a:pt x="196" y="2684"/>
                    <a:pt x="190" y="2233"/>
                  </a:cubicBezTo>
                  <a:cubicBezTo>
                    <a:pt x="183" y="1745"/>
                    <a:pt x="179" y="1257"/>
                    <a:pt x="192" y="771"/>
                  </a:cubicBezTo>
                  <a:cubicBezTo>
                    <a:pt x="195" y="638"/>
                    <a:pt x="178" y="468"/>
                    <a:pt x="216" y="340"/>
                  </a:cubicBezTo>
                  <a:cubicBezTo>
                    <a:pt x="266" y="178"/>
                    <a:pt x="485" y="146"/>
                    <a:pt x="689" y="146"/>
                  </a:cubicBezTo>
                  <a:close/>
                  <a:moveTo>
                    <a:pt x="866" y="1"/>
                  </a:moveTo>
                  <a:cubicBezTo>
                    <a:pt x="846" y="1"/>
                    <a:pt x="830" y="8"/>
                    <a:pt x="818" y="18"/>
                  </a:cubicBezTo>
                  <a:lnTo>
                    <a:pt x="818" y="18"/>
                  </a:lnTo>
                  <a:cubicBezTo>
                    <a:pt x="750" y="9"/>
                    <a:pt x="679" y="3"/>
                    <a:pt x="608" y="3"/>
                  </a:cubicBezTo>
                  <a:cubicBezTo>
                    <a:pt x="443" y="3"/>
                    <a:pt x="280" y="36"/>
                    <a:pt x="163" y="140"/>
                  </a:cubicBezTo>
                  <a:cubicBezTo>
                    <a:pt x="41" y="248"/>
                    <a:pt x="45" y="395"/>
                    <a:pt x="36" y="545"/>
                  </a:cubicBezTo>
                  <a:cubicBezTo>
                    <a:pt x="4" y="1106"/>
                    <a:pt x="8" y="1670"/>
                    <a:pt x="11" y="2233"/>
                  </a:cubicBezTo>
                  <a:cubicBezTo>
                    <a:pt x="12" y="2523"/>
                    <a:pt x="15" y="2815"/>
                    <a:pt x="23" y="3106"/>
                  </a:cubicBezTo>
                  <a:cubicBezTo>
                    <a:pt x="32" y="3388"/>
                    <a:pt x="0" y="3739"/>
                    <a:pt x="171" y="3977"/>
                  </a:cubicBezTo>
                  <a:cubicBezTo>
                    <a:pt x="284" y="4134"/>
                    <a:pt x="462" y="4215"/>
                    <a:pt x="641" y="4215"/>
                  </a:cubicBezTo>
                  <a:cubicBezTo>
                    <a:pt x="800" y="4215"/>
                    <a:pt x="960" y="4151"/>
                    <a:pt x="1073" y="4020"/>
                  </a:cubicBezTo>
                  <a:cubicBezTo>
                    <a:pt x="1199" y="3874"/>
                    <a:pt x="1231" y="3684"/>
                    <a:pt x="1237" y="3497"/>
                  </a:cubicBezTo>
                  <a:cubicBezTo>
                    <a:pt x="1244" y="3238"/>
                    <a:pt x="1234" y="2979"/>
                    <a:pt x="1232" y="2721"/>
                  </a:cubicBezTo>
                  <a:cubicBezTo>
                    <a:pt x="1227" y="2157"/>
                    <a:pt x="1221" y="1594"/>
                    <a:pt x="1215" y="1031"/>
                  </a:cubicBezTo>
                  <a:cubicBezTo>
                    <a:pt x="1212" y="794"/>
                    <a:pt x="1242" y="532"/>
                    <a:pt x="1188" y="299"/>
                  </a:cubicBezTo>
                  <a:cubicBezTo>
                    <a:pt x="1149" y="134"/>
                    <a:pt x="1049" y="23"/>
                    <a:pt x="878" y="2"/>
                  </a:cubicBezTo>
                  <a:cubicBezTo>
                    <a:pt x="874" y="1"/>
                    <a:pt x="870" y="1"/>
                    <a:pt x="866"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0"/>
            <p:cNvSpPr/>
            <p:nvPr/>
          </p:nvSpPr>
          <p:spPr>
            <a:xfrm>
              <a:off x="6209841" y="3211703"/>
              <a:ext cx="81728" cy="248528"/>
            </a:xfrm>
            <a:custGeom>
              <a:rect b="b" l="l" r="r" t="t"/>
              <a:pathLst>
                <a:path extrusionOk="0" h="3494" w="1149">
                  <a:moveTo>
                    <a:pt x="599" y="148"/>
                  </a:moveTo>
                  <a:cubicBezTo>
                    <a:pt x="628" y="148"/>
                    <a:pt x="656" y="149"/>
                    <a:pt x="683" y="150"/>
                  </a:cubicBezTo>
                  <a:lnTo>
                    <a:pt x="683" y="150"/>
                  </a:lnTo>
                  <a:cubicBezTo>
                    <a:pt x="692" y="161"/>
                    <a:pt x="705" y="171"/>
                    <a:pt x="720" y="177"/>
                  </a:cubicBezTo>
                  <a:cubicBezTo>
                    <a:pt x="855" y="227"/>
                    <a:pt x="838" y="397"/>
                    <a:pt x="839" y="514"/>
                  </a:cubicBezTo>
                  <a:cubicBezTo>
                    <a:pt x="841" y="691"/>
                    <a:pt x="843" y="869"/>
                    <a:pt x="844" y="1047"/>
                  </a:cubicBezTo>
                  <a:cubicBezTo>
                    <a:pt x="848" y="1389"/>
                    <a:pt x="850" y="1730"/>
                    <a:pt x="854" y="2071"/>
                  </a:cubicBezTo>
                  <a:cubicBezTo>
                    <a:pt x="856" y="2229"/>
                    <a:pt x="858" y="2387"/>
                    <a:pt x="860" y="2545"/>
                  </a:cubicBezTo>
                  <a:cubicBezTo>
                    <a:pt x="863" y="2708"/>
                    <a:pt x="888" y="2894"/>
                    <a:pt x="845" y="3054"/>
                  </a:cubicBezTo>
                  <a:cubicBezTo>
                    <a:pt x="807" y="3196"/>
                    <a:pt x="687" y="3304"/>
                    <a:pt x="544" y="3304"/>
                  </a:cubicBezTo>
                  <a:cubicBezTo>
                    <a:pt x="517" y="3304"/>
                    <a:pt x="489" y="3300"/>
                    <a:pt x="461" y="3292"/>
                  </a:cubicBezTo>
                  <a:cubicBezTo>
                    <a:pt x="271" y="3238"/>
                    <a:pt x="230" y="3052"/>
                    <a:pt x="217" y="2877"/>
                  </a:cubicBezTo>
                  <a:cubicBezTo>
                    <a:pt x="168" y="2131"/>
                    <a:pt x="168" y="1373"/>
                    <a:pt x="188" y="626"/>
                  </a:cubicBezTo>
                  <a:cubicBezTo>
                    <a:pt x="190" y="529"/>
                    <a:pt x="172" y="391"/>
                    <a:pt x="207" y="297"/>
                  </a:cubicBezTo>
                  <a:cubicBezTo>
                    <a:pt x="254" y="171"/>
                    <a:pt x="434" y="148"/>
                    <a:pt x="599" y="148"/>
                  </a:cubicBezTo>
                  <a:close/>
                  <a:moveTo>
                    <a:pt x="732" y="0"/>
                  </a:moveTo>
                  <a:cubicBezTo>
                    <a:pt x="713" y="0"/>
                    <a:pt x="697" y="7"/>
                    <a:pt x="686" y="17"/>
                  </a:cubicBezTo>
                  <a:lnTo>
                    <a:pt x="686" y="17"/>
                  </a:lnTo>
                  <a:cubicBezTo>
                    <a:pt x="630" y="9"/>
                    <a:pt x="573" y="4"/>
                    <a:pt x="516" y="4"/>
                  </a:cubicBezTo>
                  <a:cubicBezTo>
                    <a:pt x="384" y="4"/>
                    <a:pt x="254" y="30"/>
                    <a:pt x="154" y="109"/>
                  </a:cubicBezTo>
                  <a:cubicBezTo>
                    <a:pt x="42" y="197"/>
                    <a:pt x="39" y="311"/>
                    <a:pt x="31" y="442"/>
                  </a:cubicBezTo>
                  <a:cubicBezTo>
                    <a:pt x="1" y="908"/>
                    <a:pt x="5" y="1376"/>
                    <a:pt x="7" y="1843"/>
                  </a:cubicBezTo>
                  <a:cubicBezTo>
                    <a:pt x="8" y="2088"/>
                    <a:pt x="10" y="2334"/>
                    <a:pt x="17" y="2580"/>
                  </a:cubicBezTo>
                  <a:cubicBezTo>
                    <a:pt x="24" y="2815"/>
                    <a:pt x="1" y="3108"/>
                    <a:pt x="153" y="3303"/>
                  </a:cubicBezTo>
                  <a:cubicBezTo>
                    <a:pt x="251" y="3429"/>
                    <a:pt x="399" y="3493"/>
                    <a:pt x="548" y="3493"/>
                  </a:cubicBezTo>
                  <a:cubicBezTo>
                    <a:pt x="673" y="3493"/>
                    <a:pt x="799" y="3447"/>
                    <a:pt x="895" y="3353"/>
                  </a:cubicBezTo>
                  <a:cubicBezTo>
                    <a:pt x="1149" y="3104"/>
                    <a:pt x="1058" y="2625"/>
                    <a:pt x="1056" y="2307"/>
                  </a:cubicBezTo>
                  <a:cubicBezTo>
                    <a:pt x="1052" y="1818"/>
                    <a:pt x="1046" y="1330"/>
                    <a:pt x="1041" y="841"/>
                  </a:cubicBezTo>
                  <a:cubicBezTo>
                    <a:pt x="1038" y="572"/>
                    <a:pt x="1125" y="46"/>
                    <a:pt x="745" y="1"/>
                  </a:cubicBezTo>
                  <a:cubicBezTo>
                    <a:pt x="740" y="1"/>
                    <a:pt x="736" y="0"/>
                    <a:pt x="73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0"/>
            <p:cNvSpPr/>
            <p:nvPr/>
          </p:nvSpPr>
          <p:spPr>
            <a:xfrm>
              <a:off x="6539650" y="3186024"/>
              <a:ext cx="89197" cy="300097"/>
            </a:xfrm>
            <a:custGeom>
              <a:rect b="b" l="l" r="r" t="t"/>
              <a:pathLst>
                <a:path extrusionOk="0" h="4219" w="1254">
                  <a:moveTo>
                    <a:pt x="577" y="146"/>
                  </a:moveTo>
                  <a:cubicBezTo>
                    <a:pt x="771" y="146"/>
                    <a:pt x="979" y="175"/>
                    <a:pt x="1038" y="321"/>
                  </a:cubicBezTo>
                  <a:cubicBezTo>
                    <a:pt x="1073" y="407"/>
                    <a:pt x="1060" y="532"/>
                    <a:pt x="1063" y="622"/>
                  </a:cubicBezTo>
                  <a:cubicBezTo>
                    <a:pt x="1081" y="1084"/>
                    <a:pt x="1077" y="1548"/>
                    <a:pt x="1072" y="2012"/>
                  </a:cubicBezTo>
                  <a:cubicBezTo>
                    <a:pt x="1068" y="2471"/>
                    <a:pt x="1062" y="2931"/>
                    <a:pt x="1038" y="3390"/>
                  </a:cubicBezTo>
                  <a:cubicBezTo>
                    <a:pt x="1030" y="3557"/>
                    <a:pt x="1032" y="3753"/>
                    <a:pt x="919" y="3888"/>
                  </a:cubicBezTo>
                  <a:cubicBezTo>
                    <a:pt x="843" y="3979"/>
                    <a:pt x="732" y="4026"/>
                    <a:pt x="621" y="4026"/>
                  </a:cubicBezTo>
                  <a:cubicBezTo>
                    <a:pt x="531" y="4026"/>
                    <a:pt x="442" y="3995"/>
                    <a:pt x="369" y="3932"/>
                  </a:cubicBezTo>
                  <a:cubicBezTo>
                    <a:pt x="225" y="3803"/>
                    <a:pt x="218" y="3602"/>
                    <a:pt x="218" y="3423"/>
                  </a:cubicBezTo>
                  <a:cubicBezTo>
                    <a:pt x="218" y="3208"/>
                    <a:pt x="224" y="2994"/>
                    <a:pt x="226" y="2780"/>
                  </a:cubicBezTo>
                  <a:cubicBezTo>
                    <a:pt x="231" y="2314"/>
                    <a:pt x="236" y="1848"/>
                    <a:pt x="240" y="1382"/>
                  </a:cubicBezTo>
                  <a:cubicBezTo>
                    <a:pt x="243" y="1137"/>
                    <a:pt x="245" y="891"/>
                    <a:pt x="247" y="646"/>
                  </a:cubicBezTo>
                  <a:cubicBezTo>
                    <a:pt x="249" y="491"/>
                    <a:pt x="218" y="241"/>
                    <a:pt x="405" y="178"/>
                  </a:cubicBezTo>
                  <a:cubicBezTo>
                    <a:pt x="422" y="172"/>
                    <a:pt x="436" y="162"/>
                    <a:pt x="446" y="149"/>
                  </a:cubicBezTo>
                  <a:lnTo>
                    <a:pt x="446" y="149"/>
                  </a:lnTo>
                  <a:cubicBezTo>
                    <a:pt x="487" y="147"/>
                    <a:pt x="532" y="146"/>
                    <a:pt x="577" y="146"/>
                  </a:cubicBezTo>
                  <a:close/>
                  <a:moveTo>
                    <a:pt x="394" y="1"/>
                  </a:moveTo>
                  <a:cubicBezTo>
                    <a:pt x="390" y="1"/>
                    <a:pt x="386" y="1"/>
                    <a:pt x="382" y="2"/>
                  </a:cubicBezTo>
                  <a:cubicBezTo>
                    <a:pt x="0" y="49"/>
                    <a:pt x="50" y="511"/>
                    <a:pt x="47" y="794"/>
                  </a:cubicBezTo>
                  <a:lnTo>
                    <a:pt x="31" y="2342"/>
                  </a:lnTo>
                  <a:cubicBezTo>
                    <a:pt x="29" y="2596"/>
                    <a:pt x="26" y="2850"/>
                    <a:pt x="24" y="3105"/>
                  </a:cubicBezTo>
                  <a:cubicBezTo>
                    <a:pt x="23" y="3322"/>
                    <a:pt x="0" y="3554"/>
                    <a:pt x="56" y="3767"/>
                  </a:cubicBezTo>
                  <a:cubicBezTo>
                    <a:pt x="127" y="4035"/>
                    <a:pt x="369" y="4218"/>
                    <a:pt x="627" y="4218"/>
                  </a:cubicBezTo>
                  <a:cubicBezTo>
                    <a:pt x="716" y="4218"/>
                    <a:pt x="807" y="4196"/>
                    <a:pt x="894" y="4149"/>
                  </a:cubicBezTo>
                  <a:cubicBezTo>
                    <a:pt x="1211" y="3975"/>
                    <a:pt x="1217" y="3613"/>
                    <a:pt x="1229" y="3295"/>
                  </a:cubicBezTo>
                  <a:cubicBezTo>
                    <a:pt x="1241" y="3019"/>
                    <a:pt x="1245" y="2743"/>
                    <a:pt x="1247" y="2467"/>
                  </a:cubicBezTo>
                  <a:cubicBezTo>
                    <a:pt x="1252" y="1876"/>
                    <a:pt x="1254" y="1284"/>
                    <a:pt x="1230" y="693"/>
                  </a:cubicBezTo>
                  <a:cubicBezTo>
                    <a:pt x="1224" y="551"/>
                    <a:pt x="1243" y="355"/>
                    <a:pt x="1169" y="227"/>
                  </a:cubicBezTo>
                  <a:cubicBezTo>
                    <a:pt x="1069" y="53"/>
                    <a:pt x="863" y="4"/>
                    <a:pt x="656" y="4"/>
                  </a:cubicBezTo>
                  <a:cubicBezTo>
                    <a:pt x="583" y="4"/>
                    <a:pt x="510" y="10"/>
                    <a:pt x="442" y="19"/>
                  </a:cubicBezTo>
                  <a:lnTo>
                    <a:pt x="442" y="19"/>
                  </a:lnTo>
                  <a:cubicBezTo>
                    <a:pt x="430" y="8"/>
                    <a:pt x="414" y="1"/>
                    <a:pt x="3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6613982" y="3211703"/>
              <a:ext cx="76536" cy="248599"/>
            </a:xfrm>
            <a:custGeom>
              <a:rect b="b" l="l" r="r" t="t"/>
              <a:pathLst>
                <a:path extrusionOk="0" h="3495" w="1076">
                  <a:moveTo>
                    <a:pt x="487" y="147"/>
                  </a:moveTo>
                  <a:cubicBezTo>
                    <a:pt x="642" y="147"/>
                    <a:pt x="808" y="169"/>
                    <a:pt x="865" y="278"/>
                  </a:cubicBezTo>
                  <a:cubicBezTo>
                    <a:pt x="899" y="345"/>
                    <a:pt x="886" y="455"/>
                    <a:pt x="888" y="528"/>
                  </a:cubicBezTo>
                  <a:cubicBezTo>
                    <a:pt x="902" y="898"/>
                    <a:pt x="899" y="1270"/>
                    <a:pt x="895" y="1640"/>
                  </a:cubicBezTo>
                  <a:cubicBezTo>
                    <a:pt x="891" y="2015"/>
                    <a:pt x="886" y="2389"/>
                    <a:pt x="867" y="2763"/>
                  </a:cubicBezTo>
                  <a:cubicBezTo>
                    <a:pt x="861" y="2881"/>
                    <a:pt x="864" y="3009"/>
                    <a:pt x="815" y="3118"/>
                  </a:cubicBezTo>
                  <a:cubicBezTo>
                    <a:pt x="763" y="3233"/>
                    <a:pt x="653" y="3303"/>
                    <a:pt x="536" y="3303"/>
                  </a:cubicBezTo>
                  <a:cubicBezTo>
                    <a:pt x="491" y="3303"/>
                    <a:pt x="446" y="3293"/>
                    <a:pt x="403" y="3272"/>
                  </a:cubicBezTo>
                  <a:cubicBezTo>
                    <a:pt x="232" y="3188"/>
                    <a:pt x="216" y="3003"/>
                    <a:pt x="215" y="2834"/>
                  </a:cubicBezTo>
                  <a:cubicBezTo>
                    <a:pt x="214" y="2658"/>
                    <a:pt x="219" y="2483"/>
                    <a:pt x="221" y="2307"/>
                  </a:cubicBezTo>
                  <a:cubicBezTo>
                    <a:pt x="226" y="1936"/>
                    <a:pt x="229" y="1565"/>
                    <a:pt x="232" y="1195"/>
                  </a:cubicBezTo>
                  <a:cubicBezTo>
                    <a:pt x="235" y="997"/>
                    <a:pt x="237" y="800"/>
                    <a:pt x="239" y="603"/>
                  </a:cubicBezTo>
                  <a:cubicBezTo>
                    <a:pt x="240" y="473"/>
                    <a:pt x="202" y="235"/>
                    <a:pt x="358" y="177"/>
                  </a:cubicBezTo>
                  <a:cubicBezTo>
                    <a:pt x="374" y="171"/>
                    <a:pt x="386" y="161"/>
                    <a:pt x="396" y="149"/>
                  </a:cubicBezTo>
                  <a:lnTo>
                    <a:pt x="396" y="149"/>
                  </a:lnTo>
                  <a:cubicBezTo>
                    <a:pt x="425" y="148"/>
                    <a:pt x="456" y="147"/>
                    <a:pt x="487" y="147"/>
                  </a:cubicBezTo>
                  <a:close/>
                  <a:moveTo>
                    <a:pt x="346" y="0"/>
                  </a:moveTo>
                  <a:cubicBezTo>
                    <a:pt x="342" y="0"/>
                    <a:pt x="338" y="1"/>
                    <a:pt x="334" y="1"/>
                  </a:cubicBezTo>
                  <a:cubicBezTo>
                    <a:pt x="7" y="39"/>
                    <a:pt x="42" y="416"/>
                    <a:pt x="39" y="663"/>
                  </a:cubicBezTo>
                  <a:cubicBezTo>
                    <a:pt x="35" y="1094"/>
                    <a:pt x="30" y="1524"/>
                    <a:pt x="25" y="1954"/>
                  </a:cubicBezTo>
                  <a:cubicBezTo>
                    <a:pt x="23" y="2171"/>
                    <a:pt x="22" y="2388"/>
                    <a:pt x="20" y="2604"/>
                  </a:cubicBezTo>
                  <a:cubicBezTo>
                    <a:pt x="18" y="2785"/>
                    <a:pt x="0" y="2980"/>
                    <a:pt x="60" y="3152"/>
                  </a:cubicBezTo>
                  <a:cubicBezTo>
                    <a:pt x="131" y="3361"/>
                    <a:pt x="330" y="3495"/>
                    <a:pt x="538" y="3495"/>
                  </a:cubicBezTo>
                  <a:cubicBezTo>
                    <a:pt x="609" y="3495"/>
                    <a:pt x="681" y="3479"/>
                    <a:pt x="749" y="3446"/>
                  </a:cubicBezTo>
                  <a:cubicBezTo>
                    <a:pt x="1026" y="3310"/>
                    <a:pt x="1044" y="3012"/>
                    <a:pt x="1055" y="2739"/>
                  </a:cubicBezTo>
                  <a:cubicBezTo>
                    <a:pt x="1064" y="2512"/>
                    <a:pt x="1068" y="2286"/>
                    <a:pt x="1070" y="2059"/>
                  </a:cubicBezTo>
                  <a:cubicBezTo>
                    <a:pt x="1074" y="1565"/>
                    <a:pt x="1076" y="1070"/>
                    <a:pt x="1054" y="576"/>
                  </a:cubicBezTo>
                  <a:cubicBezTo>
                    <a:pt x="1049" y="447"/>
                    <a:pt x="1064" y="275"/>
                    <a:pt x="982" y="166"/>
                  </a:cubicBezTo>
                  <a:cubicBezTo>
                    <a:pt x="886" y="43"/>
                    <a:pt x="727" y="5"/>
                    <a:pt x="566" y="5"/>
                  </a:cubicBezTo>
                  <a:cubicBezTo>
                    <a:pt x="508" y="5"/>
                    <a:pt x="449" y="10"/>
                    <a:pt x="394" y="17"/>
                  </a:cubicBezTo>
                  <a:lnTo>
                    <a:pt x="394" y="17"/>
                  </a:lnTo>
                  <a:cubicBezTo>
                    <a:pt x="382" y="7"/>
                    <a:pt x="366" y="0"/>
                    <a:pt x="34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6354139" y="3350835"/>
              <a:ext cx="203218" cy="17142"/>
            </a:xfrm>
            <a:custGeom>
              <a:rect b="b" l="l" r="r" t="t"/>
              <a:pathLst>
                <a:path extrusionOk="0" h="241" w="2857">
                  <a:moveTo>
                    <a:pt x="2735" y="0"/>
                  </a:moveTo>
                  <a:cubicBezTo>
                    <a:pt x="2285" y="0"/>
                    <a:pt x="1835" y="5"/>
                    <a:pt x="1386" y="21"/>
                  </a:cubicBezTo>
                  <a:cubicBezTo>
                    <a:pt x="952" y="35"/>
                    <a:pt x="499" y="27"/>
                    <a:pt x="72" y="108"/>
                  </a:cubicBezTo>
                  <a:cubicBezTo>
                    <a:pt x="1" y="122"/>
                    <a:pt x="24" y="222"/>
                    <a:pt x="88" y="227"/>
                  </a:cubicBezTo>
                  <a:cubicBezTo>
                    <a:pt x="205" y="237"/>
                    <a:pt x="323" y="240"/>
                    <a:pt x="441" y="240"/>
                  </a:cubicBezTo>
                  <a:cubicBezTo>
                    <a:pt x="764" y="240"/>
                    <a:pt x="1091" y="213"/>
                    <a:pt x="1411" y="206"/>
                  </a:cubicBezTo>
                  <a:cubicBezTo>
                    <a:pt x="1853" y="197"/>
                    <a:pt x="2294" y="190"/>
                    <a:pt x="2735" y="190"/>
                  </a:cubicBezTo>
                  <a:cubicBezTo>
                    <a:pt x="2857" y="189"/>
                    <a:pt x="2857" y="0"/>
                    <a:pt x="27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0"/>
            <p:cNvSpPr/>
            <p:nvPr/>
          </p:nvSpPr>
          <p:spPr>
            <a:xfrm>
              <a:off x="6349515" y="3302893"/>
              <a:ext cx="204143" cy="20485"/>
            </a:xfrm>
            <a:custGeom>
              <a:rect b="b" l="l" r="r" t="t"/>
              <a:pathLst>
                <a:path extrusionOk="0" h="288" w="2870">
                  <a:moveTo>
                    <a:pt x="2680" y="1"/>
                  </a:moveTo>
                  <a:cubicBezTo>
                    <a:pt x="2251" y="1"/>
                    <a:pt x="1823" y="9"/>
                    <a:pt x="1396" y="30"/>
                  </a:cubicBezTo>
                  <a:cubicBezTo>
                    <a:pt x="963" y="51"/>
                    <a:pt x="508" y="57"/>
                    <a:pt x="82" y="145"/>
                  </a:cubicBezTo>
                  <a:cubicBezTo>
                    <a:pt x="0" y="163"/>
                    <a:pt x="21" y="285"/>
                    <a:pt x="100" y="287"/>
                  </a:cubicBezTo>
                  <a:cubicBezTo>
                    <a:pt x="127" y="287"/>
                    <a:pt x="155" y="287"/>
                    <a:pt x="182" y="287"/>
                  </a:cubicBezTo>
                  <a:cubicBezTo>
                    <a:pt x="594" y="287"/>
                    <a:pt x="1011" y="235"/>
                    <a:pt x="1422" y="218"/>
                  </a:cubicBezTo>
                  <a:cubicBezTo>
                    <a:pt x="1826" y="200"/>
                    <a:pt x="2231" y="191"/>
                    <a:pt x="2636" y="191"/>
                  </a:cubicBezTo>
                  <a:cubicBezTo>
                    <a:pt x="2673" y="191"/>
                    <a:pt x="2710" y="191"/>
                    <a:pt x="2746" y="191"/>
                  </a:cubicBezTo>
                  <a:cubicBezTo>
                    <a:pt x="2747" y="191"/>
                    <a:pt x="2747" y="191"/>
                    <a:pt x="2747" y="191"/>
                  </a:cubicBezTo>
                  <a:cubicBezTo>
                    <a:pt x="2869" y="191"/>
                    <a:pt x="2869" y="2"/>
                    <a:pt x="2746" y="1"/>
                  </a:cubicBezTo>
                  <a:cubicBezTo>
                    <a:pt x="2724" y="1"/>
                    <a:pt x="2702" y="1"/>
                    <a:pt x="268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40"/>
          <p:cNvSpPr txBox="1"/>
          <p:nvPr/>
        </p:nvSpPr>
        <p:spPr>
          <a:xfrm>
            <a:off x="969195" y="3154910"/>
            <a:ext cx="1184100" cy="27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846" name="Google Shape;846;p40"/>
          <p:cNvSpPr txBox="1"/>
          <p:nvPr/>
        </p:nvSpPr>
        <p:spPr>
          <a:xfrm>
            <a:off x="573795" y="3446727"/>
            <a:ext cx="15795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847" name="Google Shape;847;p40"/>
          <p:cNvSpPr txBox="1"/>
          <p:nvPr/>
        </p:nvSpPr>
        <p:spPr>
          <a:xfrm>
            <a:off x="6974050" y="1399700"/>
            <a:ext cx="1219200" cy="27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accent5"/>
              </a:solidFill>
              <a:latin typeface="Fira Sans Extra Condensed"/>
              <a:ea typeface="Fira Sans Extra Condensed"/>
              <a:cs typeface="Fira Sans Extra Condensed"/>
              <a:sym typeface="Fira Sans Extra Condensed"/>
            </a:endParaRPr>
          </a:p>
        </p:txBody>
      </p:sp>
      <p:sp>
        <p:nvSpPr>
          <p:cNvPr id="848" name="Google Shape;848;p40"/>
          <p:cNvSpPr txBox="1"/>
          <p:nvPr/>
        </p:nvSpPr>
        <p:spPr>
          <a:xfrm>
            <a:off x="6974080" y="1702441"/>
            <a:ext cx="1626300" cy="9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849" name="Google Shape;849;p40"/>
          <p:cNvSpPr txBox="1"/>
          <p:nvPr/>
        </p:nvSpPr>
        <p:spPr>
          <a:xfrm>
            <a:off x="1567350" y="805300"/>
            <a:ext cx="600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Random Forest Regression for Hours of Sleep</a:t>
            </a:r>
            <a:endParaRPr b="1">
              <a:latin typeface="Roboto"/>
              <a:ea typeface="Roboto"/>
              <a:cs typeface="Roboto"/>
              <a:sym typeface="Roboto"/>
            </a:endParaRPr>
          </a:p>
        </p:txBody>
      </p:sp>
      <p:pic>
        <p:nvPicPr>
          <p:cNvPr id="850" name="Google Shape;850;p40"/>
          <p:cNvPicPr preferRelativeResize="0"/>
          <p:nvPr/>
        </p:nvPicPr>
        <p:blipFill>
          <a:blip r:embed="rId3">
            <a:alphaModFix/>
          </a:blip>
          <a:stretch>
            <a:fillRect/>
          </a:stretch>
        </p:blipFill>
        <p:spPr>
          <a:xfrm>
            <a:off x="3212275" y="1327225"/>
            <a:ext cx="5474525" cy="3355361"/>
          </a:xfrm>
          <a:prstGeom prst="rect">
            <a:avLst/>
          </a:prstGeom>
          <a:noFill/>
          <a:ln>
            <a:noFill/>
          </a:ln>
        </p:spPr>
      </p:pic>
      <p:sp>
        <p:nvSpPr>
          <p:cNvPr id="851" name="Google Shape;851;p40"/>
          <p:cNvSpPr txBox="1"/>
          <p:nvPr/>
        </p:nvSpPr>
        <p:spPr>
          <a:xfrm>
            <a:off x="194875" y="1511788"/>
            <a:ext cx="3017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Root Mean Square Deviation - 1.21 and Multiple R2 - 0.65</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Clr>
                <a:schemeClr val="dk1"/>
              </a:buClr>
              <a:buSzPts val="1100"/>
              <a:buFont typeface="Arial"/>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Points explains ~65% of the variation within Hours of Sleep, our dependent variable.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457200" rtl="0" algn="l">
              <a:spcBef>
                <a:spcPts val="0"/>
              </a:spcBef>
              <a:spcAft>
                <a:spcPts val="0"/>
              </a:spcAft>
              <a:buClr>
                <a:schemeClr val="dk1"/>
              </a:buClr>
              <a:buSzPts val="1100"/>
              <a:buFont typeface="Arial"/>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means that points helps to explains more than 2/3rd of the variation within Number of Partners.</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This model fits our data best.</a:t>
            </a:r>
            <a:endParaRPr>
              <a:solidFill>
                <a:schemeClr val="dk1"/>
              </a:solidFill>
              <a:latin typeface="Fira Sans Extra Condensed"/>
              <a:ea typeface="Fira Sans Extra Condensed"/>
              <a:cs typeface="Fira Sans Extra Condensed"/>
              <a:sym typeface="Fira Sans Extra Condensed"/>
            </a:endParaRPr>
          </a:p>
        </p:txBody>
      </p:sp>
      <p:grpSp>
        <p:nvGrpSpPr>
          <p:cNvPr id="852" name="Google Shape;852;p40"/>
          <p:cNvGrpSpPr/>
          <p:nvPr/>
        </p:nvGrpSpPr>
        <p:grpSpPr>
          <a:xfrm>
            <a:off x="6653966" y="353823"/>
            <a:ext cx="571023" cy="575596"/>
            <a:chOff x="1145224" y="2100503"/>
            <a:chExt cx="505598" cy="509648"/>
          </a:xfrm>
        </p:grpSpPr>
        <p:sp>
          <p:nvSpPr>
            <p:cNvPr id="853" name="Google Shape;853;p40"/>
            <p:cNvSpPr/>
            <p:nvPr/>
          </p:nvSpPr>
          <p:spPr>
            <a:xfrm>
              <a:off x="1145224" y="2100503"/>
              <a:ext cx="284520" cy="382822"/>
            </a:xfrm>
            <a:custGeom>
              <a:rect b="b" l="l" r="r" t="t"/>
              <a:pathLst>
                <a:path extrusionOk="0" h="5382" w="4000">
                  <a:moveTo>
                    <a:pt x="2171" y="204"/>
                  </a:moveTo>
                  <a:cubicBezTo>
                    <a:pt x="2257" y="204"/>
                    <a:pt x="2342" y="240"/>
                    <a:pt x="2409" y="304"/>
                  </a:cubicBezTo>
                  <a:cubicBezTo>
                    <a:pt x="2625" y="511"/>
                    <a:pt x="2513" y="801"/>
                    <a:pt x="2641" y="1041"/>
                  </a:cubicBezTo>
                  <a:cubicBezTo>
                    <a:pt x="2760" y="1265"/>
                    <a:pt x="3049" y="1294"/>
                    <a:pt x="3183" y="1509"/>
                  </a:cubicBezTo>
                  <a:cubicBezTo>
                    <a:pt x="3313" y="1716"/>
                    <a:pt x="3316" y="1990"/>
                    <a:pt x="3189" y="2199"/>
                  </a:cubicBezTo>
                  <a:cubicBezTo>
                    <a:pt x="3065" y="2405"/>
                    <a:pt x="2896" y="2575"/>
                    <a:pt x="2938" y="2835"/>
                  </a:cubicBezTo>
                  <a:cubicBezTo>
                    <a:pt x="2975" y="3065"/>
                    <a:pt x="3146" y="3239"/>
                    <a:pt x="3317" y="3385"/>
                  </a:cubicBezTo>
                  <a:cubicBezTo>
                    <a:pt x="3514" y="3552"/>
                    <a:pt x="3666" y="3686"/>
                    <a:pt x="3719" y="3952"/>
                  </a:cubicBezTo>
                  <a:cubicBezTo>
                    <a:pt x="3764" y="4174"/>
                    <a:pt x="3743" y="4428"/>
                    <a:pt x="3648" y="4635"/>
                  </a:cubicBezTo>
                  <a:cubicBezTo>
                    <a:pt x="3538" y="4877"/>
                    <a:pt x="3264" y="5008"/>
                    <a:pt x="3019" y="5074"/>
                  </a:cubicBezTo>
                  <a:cubicBezTo>
                    <a:pt x="2722" y="5152"/>
                    <a:pt x="2409" y="5147"/>
                    <a:pt x="2105" y="5183"/>
                  </a:cubicBezTo>
                  <a:cubicBezTo>
                    <a:pt x="2078" y="5186"/>
                    <a:pt x="2057" y="5198"/>
                    <a:pt x="2041" y="5214"/>
                  </a:cubicBezTo>
                  <a:lnTo>
                    <a:pt x="2041" y="5214"/>
                  </a:lnTo>
                  <a:cubicBezTo>
                    <a:pt x="1676" y="5206"/>
                    <a:pt x="1303" y="5185"/>
                    <a:pt x="946" y="5109"/>
                  </a:cubicBezTo>
                  <a:cubicBezTo>
                    <a:pt x="777" y="5074"/>
                    <a:pt x="586" y="5029"/>
                    <a:pt x="445" y="4923"/>
                  </a:cubicBezTo>
                  <a:cubicBezTo>
                    <a:pt x="237" y="4765"/>
                    <a:pt x="226" y="4424"/>
                    <a:pt x="256" y="4189"/>
                  </a:cubicBezTo>
                  <a:cubicBezTo>
                    <a:pt x="290" y="3905"/>
                    <a:pt x="414" y="3631"/>
                    <a:pt x="604" y="3417"/>
                  </a:cubicBezTo>
                  <a:cubicBezTo>
                    <a:pt x="775" y="3224"/>
                    <a:pt x="1046" y="3132"/>
                    <a:pt x="1190" y="2916"/>
                  </a:cubicBezTo>
                  <a:cubicBezTo>
                    <a:pt x="1455" y="2518"/>
                    <a:pt x="1113" y="2073"/>
                    <a:pt x="1159" y="1654"/>
                  </a:cubicBezTo>
                  <a:cubicBezTo>
                    <a:pt x="1187" y="1400"/>
                    <a:pt x="1416" y="1305"/>
                    <a:pt x="1594" y="1166"/>
                  </a:cubicBezTo>
                  <a:cubicBezTo>
                    <a:pt x="1811" y="997"/>
                    <a:pt x="1830" y="802"/>
                    <a:pt x="1852" y="545"/>
                  </a:cubicBezTo>
                  <a:cubicBezTo>
                    <a:pt x="1865" y="409"/>
                    <a:pt x="1907" y="294"/>
                    <a:pt x="2037" y="234"/>
                  </a:cubicBezTo>
                  <a:cubicBezTo>
                    <a:pt x="2080" y="214"/>
                    <a:pt x="2126" y="204"/>
                    <a:pt x="2171" y="204"/>
                  </a:cubicBezTo>
                  <a:close/>
                  <a:moveTo>
                    <a:pt x="2170" y="0"/>
                  </a:moveTo>
                  <a:cubicBezTo>
                    <a:pt x="2146" y="0"/>
                    <a:pt x="2123" y="2"/>
                    <a:pt x="2099" y="5"/>
                  </a:cubicBezTo>
                  <a:cubicBezTo>
                    <a:pt x="1839" y="43"/>
                    <a:pt x="1676" y="243"/>
                    <a:pt x="1650" y="497"/>
                  </a:cubicBezTo>
                  <a:cubicBezTo>
                    <a:pt x="1634" y="647"/>
                    <a:pt x="1656" y="804"/>
                    <a:pt x="1550" y="927"/>
                  </a:cubicBezTo>
                  <a:cubicBezTo>
                    <a:pt x="1463" y="1030"/>
                    <a:pt x="1333" y="1091"/>
                    <a:pt x="1227" y="1172"/>
                  </a:cubicBezTo>
                  <a:cubicBezTo>
                    <a:pt x="1034" y="1320"/>
                    <a:pt x="937" y="1518"/>
                    <a:pt x="950" y="1763"/>
                  </a:cubicBezTo>
                  <a:cubicBezTo>
                    <a:pt x="962" y="2021"/>
                    <a:pt x="1072" y="2266"/>
                    <a:pt x="1081" y="2523"/>
                  </a:cubicBezTo>
                  <a:cubicBezTo>
                    <a:pt x="1093" y="2875"/>
                    <a:pt x="774" y="2968"/>
                    <a:pt x="552" y="3172"/>
                  </a:cubicBezTo>
                  <a:cubicBezTo>
                    <a:pt x="348" y="3362"/>
                    <a:pt x="198" y="3610"/>
                    <a:pt x="115" y="3876"/>
                  </a:cubicBezTo>
                  <a:cubicBezTo>
                    <a:pt x="17" y="4186"/>
                    <a:pt x="1" y="4557"/>
                    <a:pt x="143" y="4855"/>
                  </a:cubicBezTo>
                  <a:cubicBezTo>
                    <a:pt x="242" y="5063"/>
                    <a:pt x="434" y="5163"/>
                    <a:pt x="647" y="5228"/>
                  </a:cubicBezTo>
                  <a:cubicBezTo>
                    <a:pt x="975" y="5329"/>
                    <a:pt x="1331" y="5364"/>
                    <a:pt x="1681" y="5364"/>
                  </a:cubicBezTo>
                  <a:cubicBezTo>
                    <a:pt x="1798" y="5364"/>
                    <a:pt x="1915" y="5360"/>
                    <a:pt x="2029" y="5353"/>
                  </a:cubicBezTo>
                  <a:lnTo>
                    <a:pt x="2029" y="5353"/>
                  </a:lnTo>
                  <a:cubicBezTo>
                    <a:pt x="2043" y="5371"/>
                    <a:pt x="2064" y="5382"/>
                    <a:pt x="2092" y="5382"/>
                  </a:cubicBezTo>
                  <a:cubicBezTo>
                    <a:pt x="2096" y="5382"/>
                    <a:pt x="2100" y="5382"/>
                    <a:pt x="2105" y="5381"/>
                  </a:cubicBezTo>
                  <a:cubicBezTo>
                    <a:pt x="2643" y="5317"/>
                    <a:pt x="3312" y="5357"/>
                    <a:pt x="3708" y="4909"/>
                  </a:cubicBezTo>
                  <a:cubicBezTo>
                    <a:pt x="3979" y="4602"/>
                    <a:pt x="3999" y="4059"/>
                    <a:pt x="3848" y="3697"/>
                  </a:cubicBezTo>
                  <a:cubicBezTo>
                    <a:pt x="3745" y="3454"/>
                    <a:pt x="3545" y="3333"/>
                    <a:pt x="3361" y="3160"/>
                  </a:cubicBezTo>
                  <a:cubicBezTo>
                    <a:pt x="3265" y="3069"/>
                    <a:pt x="3172" y="2965"/>
                    <a:pt x="3139" y="2835"/>
                  </a:cubicBezTo>
                  <a:cubicBezTo>
                    <a:pt x="3095" y="2660"/>
                    <a:pt x="3207" y="2524"/>
                    <a:pt x="3300" y="2390"/>
                  </a:cubicBezTo>
                  <a:cubicBezTo>
                    <a:pt x="3609" y="1946"/>
                    <a:pt x="3497" y="1379"/>
                    <a:pt x="3022" y="1113"/>
                  </a:cubicBezTo>
                  <a:cubicBezTo>
                    <a:pt x="2856" y="1021"/>
                    <a:pt x="2792" y="943"/>
                    <a:pt x="2774" y="749"/>
                  </a:cubicBezTo>
                  <a:cubicBezTo>
                    <a:pt x="2761" y="602"/>
                    <a:pt x="2747" y="467"/>
                    <a:pt x="2678" y="334"/>
                  </a:cubicBezTo>
                  <a:cubicBezTo>
                    <a:pt x="2577" y="141"/>
                    <a:pt x="2387" y="0"/>
                    <a:pt x="217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0"/>
            <p:cNvSpPr/>
            <p:nvPr/>
          </p:nvSpPr>
          <p:spPr>
            <a:xfrm>
              <a:off x="1285069" y="2185220"/>
              <a:ext cx="20201" cy="424931"/>
            </a:xfrm>
            <a:custGeom>
              <a:rect b="b" l="l" r="r" t="t"/>
              <a:pathLst>
                <a:path extrusionOk="0" h="5974" w="284">
                  <a:moveTo>
                    <a:pt x="167" y="1"/>
                  </a:moveTo>
                  <a:cubicBezTo>
                    <a:pt x="132" y="1"/>
                    <a:pt x="97" y="24"/>
                    <a:pt x="94" y="71"/>
                  </a:cubicBezTo>
                  <a:cubicBezTo>
                    <a:pt x="36" y="1040"/>
                    <a:pt x="29" y="2010"/>
                    <a:pt x="18" y="2981"/>
                  </a:cubicBezTo>
                  <a:cubicBezTo>
                    <a:pt x="14" y="3461"/>
                    <a:pt x="10" y="3940"/>
                    <a:pt x="7" y="4420"/>
                  </a:cubicBezTo>
                  <a:lnTo>
                    <a:pt x="3" y="5141"/>
                  </a:lnTo>
                  <a:cubicBezTo>
                    <a:pt x="1" y="5394"/>
                    <a:pt x="21" y="5639"/>
                    <a:pt x="39" y="5890"/>
                  </a:cubicBezTo>
                  <a:cubicBezTo>
                    <a:pt x="44" y="5946"/>
                    <a:pt x="84" y="5973"/>
                    <a:pt x="125" y="5973"/>
                  </a:cubicBezTo>
                  <a:cubicBezTo>
                    <a:pt x="166" y="5973"/>
                    <a:pt x="207" y="5946"/>
                    <a:pt x="212" y="5890"/>
                  </a:cubicBezTo>
                  <a:cubicBezTo>
                    <a:pt x="234" y="5649"/>
                    <a:pt x="258" y="5414"/>
                    <a:pt x="260" y="5171"/>
                  </a:cubicBezTo>
                  <a:cubicBezTo>
                    <a:pt x="263" y="4930"/>
                    <a:pt x="264" y="4690"/>
                    <a:pt x="265" y="4450"/>
                  </a:cubicBezTo>
                  <a:cubicBezTo>
                    <a:pt x="270" y="3960"/>
                    <a:pt x="272" y="3471"/>
                    <a:pt x="274" y="2981"/>
                  </a:cubicBezTo>
                  <a:cubicBezTo>
                    <a:pt x="278" y="2011"/>
                    <a:pt x="284" y="1041"/>
                    <a:pt x="240" y="71"/>
                  </a:cubicBezTo>
                  <a:cubicBezTo>
                    <a:pt x="238" y="24"/>
                    <a:pt x="203" y="1"/>
                    <a:pt x="1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0"/>
            <p:cNvSpPr/>
            <p:nvPr/>
          </p:nvSpPr>
          <p:spPr>
            <a:xfrm>
              <a:off x="1154827" y="2386521"/>
              <a:ext cx="150298" cy="85996"/>
            </a:xfrm>
            <a:custGeom>
              <a:rect b="b" l="l" r="r" t="t"/>
              <a:pathLst>
                <a:path extrusionOk="0" h="1209" w="2113">
                  <a:moveTo>
                    <a:pt x="84" y="0"/>
                  </a:moveTo>
                  <a:cubicBezTo>
                    <a:pt x="0" y="0"/>
                    <a:pt x="5" y="120"/>
                    <a:pt x="85" y="130"/>
                  </a:cubicBezTo>
                  <a:cubicBezTo>
                    <a:pt x="462" y="171"/>
                    <a:pt x="827" y="248"/>
                    <a:pt x="1173" y="407"/>
                  </a:cubicBezTo>
                  <a:cubicBezTo>
                    <a:pt x="1335" y="482"/>
                    <a:pt x="1489" y="572"/>
                    <a:pt x="1636" y="672"/>
                  </a:cubicBezTo>
                  <a:cubicBezTo>
                    <a:pt x="1778" y="769"/>
                    <a:pt x="2035" y="934"/>
                    <a:pt x="1914" y="1137"/>
                  </a:cubicBezTo>
                  <a:cubicBezTo>
                    <a:pt x="1891" y="1175"/>
                    <a:pt x="1923" y="1208"/>
                    <a:pt x="1957" y="1208"/>
                  </a:cubicBezTo>
                  <a:cubicBezTo>
                    <a:pt x="1972" y="1208"/>
                    <a:pt x="1987" y="1202"/>
                    <a:pt x="1998" y="1186"/>
                  </a:cubicBezTo>
                  <a:cubicBezTo>
                    <a:pt x="2113" y="1023"/>
                    <a:pt x="2029" y="833"/>
                    <a:pt x="1896" y="711"/>
                  </a:cubicBezTo>
                  <a:cubicBezTo>
                    <a:pt x="1736" y="565"/>
                    <a:pt x="1547" y="444"/>
                    <a:pt x="1355" y="344"/>
                  </a:cubicBezTo>
                  <a:cubicBezTo>
                    <a:pt x="968" y="141"/>
                    <a:pt x="524" y="6"/>
                    <a:pt x="85" y="0"/>
                  </a:cubicBezTo>
                  <a:cubicBezTo>
                    <a:pt x="84" y="0"/>
                    <a:pt x="84" y="0"/>
                    <a:pt x="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0"/>
            <p:cNvSpPr/>
            <p:nvPr/>
          </p:nvSpPr>
          <p:spPr>
            <a:xfrm>
              <a:off x="1218845" y="2332746"/>
              <a:ext cx="80377" cy="44101"/>
            </a:xfrm>
            <a:custGeom>
              <a:rect b="b" l="l" r="r" t="t"/>
              <a:pathLst>
                <a:path extrusionOk="0" h="620" w="1130">
                  <a:moveTo>
                    <a:pt x="69" y="1"/>
                  </a:moveTo>
                  <a:cubicBezTo>
                    <a:pt x="54" y="1"/>
                    <a:pt x="38" y="3"/>
                    <a:pt x="23" y="11"/>
                  </a:cubicBezTo>
                  <a:cubicBezTo>
                    <a:pt x="5" y="20"/>
                    <a:pt x="0" y="45"/>
                    <a:pt x="10" y="61"/>
                  </a:cubicBezTo>
                  <a:cubicBezTo>
                    <a:pt x="34" y="101"/>
                    <a:pt x="79" y="110"/>
                    <a:pt x="121" y="125"/>
                  </a:cubicBezTo>
                  <a:cubicBezTo>
                    <a:pt x="165" y="142"/>
                    <a:pt x="211" y="157"/>
                    <a:pt x="255" y="174"/>
                  </a:cubicBezTo>
                  <a:cubicBezTo>
                    <a:pt x="350" y="211"/>
                    <a:pt x="443" y="253"/>
                    <a:pt x="535" y="299"/>
                  </a:cubicBezTo>
                  <a:cubicBezTo>
                    <a:pt x="621" y="344"/>
                    <a:pt x="707" y="392"/>
                    <a:pt x="790" y="444"/>
                  </a:cubicBezTo>
                  <a:cubicBezTo>
                    <a:pt x="876" y="497"/>
                    <a:pt x="955" y="563"/>
                    <a:pt x="1042" y="612"/>
                  </a:cubicBezTo>
                  <a:cubicBezTo>
                    <a:pt x="1050" y="617"/>
                    <a:pt x="1058" y="619"/>
                    <a:pt x="1066" y="619"/>
                  </a:cubicBezTo>
                  <a:cubicBezTo>
                    <a:pt x="1103" y="619"/>
                    <a:pt x="1130" y="571"/>
                    <a:pt x="1099" y="538"/>
                  </a:cubicBezTo>
                  <a:cubicBezTo>
                    <a:pt x="1030" y="466"/>
                    <a:pt x="937" y="408"/>
                    <a:pt x="853" y="353"/>
                  </a:cubicBezTo>
                  <a:cubicBezTo>
                    <a:pt x="766" y="296"/>
                    <a:pt x="676" y="244"/>
                    <a:pt x="583" y="198"/>
                  </a:cubicBezTo>
                  <a:cubicBezTo>
                    <a:pt x="494" y="152"/>
                    <a:pt x="403" y="112"/>
                    <a:pt x="309" y="75"/>
                  </a:cubicBezTo>
                  <a:cubicBezTo>
                    <a:pt x="260" y="56"/>
                    <a:pt x="210" y="36"/>
                    <a:pt x="159" y="20"/>
                  </a:cubicBezTo>
                  <a:cubicBezTo>
                    <a:pt x="129" y="11"/>
                    <a:pt x="99" y="1"/>
                    <a:pt x="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0"/>
            <p:cNvSpPr/>
            <p:nvPr/>
          </p:nvSpPr>
          <p:spPr>
            <a:xfrm>
              <a:off x="1290404" y="2366391"/>
              <a:ext cx="93109" cy="86281"/>
            </a:xfrm>
            <a:custGeom>
              <a:rect b="b" l="l" r="r" t="t"/>
              <a:pathLst>
                <a:path extrusionOk="0" h="1213" w="1309">
                  <a:moveTo>
                    <a:pt x="1264" y="0"/>
                  </a:moveTo>
                  <a:cubicBezTo>
                    <a:pt x="1211" y="0"/>
                    <a:pt x="1148" y="36"/>
                    <a:pt x="1103" y="56"/>
                  </a:cubicBezTo>
                  <a:cubicBezTo>
                    <a:pt x="1035" y="87"/>
                    <a:pt x="969" y="123"/>
                    <a:pt x="905" y="161"/>
                  </a:cubicBezTo>
                  <a:cubicBezTo>
                    <a:pt x="779" y="235"/>
                    <a:pt x="663" y="325"/>
                    <a:pt x="554" y="423"/>
                  </a:cubicBezTo>
                  <a:cubicBezTo>
                    <a:pt x="330" y="628"/>
                    <a:pt x="150" y="872"/>
                    <a:pt x="18" y="1144"/>
                  </a:cubicBezTo>
                  <a:cubicBezTo>
                    <a:pt x="1" y="1180"/>
                    <a:pt x="32" y="1212"/>
                    <a:pt x="62" y="1212"/>
                  </a:cubicBezTo>
                  <a:cubicBezTo>
                    <a:pt x="75" y="1212"/>
                    <a:pt x="88" y="1206"/>
                    <a:pt x="97" y="1190"/>
                  </a:cubicBezTo>
                  <a:cubicBezTo>
                    <a:pt x="231" y="934"/>
                    <a:pt x="411" y="702"/>
                    <a:pt x="623" y="506"/>
                  </a:cubicBezTo>
                  <a:cubicBezTo>
                    <a:pt x="727" y="411"/>
                    <a:pt x="839" y="325"/>
                    <a:pt x="955" y="249"/>
                  </a:cubicBezTo>
                  <a:cubicBezTo>
                    <a:pt x="1013" y="211"/>
                    <a:pt x="1072" y="176"/>
                    <a:pt x="1133" y="143"/>
                  </a:cubicBezTo>
                  <a:cubicBezTo>
                    <a:pt x="1183" y="115"/>
                    <a:pt x="1269" y="89"/>
                    <a:pt x="1300" y="40"/>
                  </a:cubicBezTo>
                  <a:cubicBezTo>
                    <a:pt x="1309" y="27"/>
                    <a:pt x="1301" y="6"/>
                    <a:pt x="1285" y="2"/>
                  </a:cubicBezTo>
                  <a:cubicBezTo>
                    <a:pt x="1279" y="1"/>
                    <a:pt x="1272" y="0"/>
                    <a:pt x="126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
            <p:cNvSpPr/>
            <p:nvPr/>
          </p:nvSpPr>
          <p:spPr>
            <a:xfrm>
              <a:off x="1291969" y="2329189"/>
              <a:ext cx="61741" cy="54841"/>
            </a:xfrm>
            <a:custGeom>
              <a:rect b="b" l="l" r="r" t="t"/>
              <a:pathLst>
                <a:path extrusionOk="0" h="771" w="868">
                  <a:moveTo>
                    <a:pt x="812" y="0"/>
                  </a:moveTo>
                  <a:cubicBezTo>
                    <a:pt x="775" y="0"/>
                    <a:pt x="734" y="24"/>
                    <a:pt x="701" y="38"/>
                  </a:cubicBezTo>
                  <a:cubicBezTo>
                    <a:pt x="661" y="56"/>
                    <a:pt x="622" y="75"/>
                    <a:pt x="584" y="98"/>
                  </a:cubicBezTo>
                  <a:cubicBezTo>
                    <a:pt x="503" y="146"/>
                    <a:pt x="427" y="202"/>
                    <a:pt x="356" y="265"/>
                  </a:cubicBezTo>
                  <a:cubicBezTo>
                    <a:pt x="212" y="392"/>
                    <a:pt x="99" y="543"/>
                    <a:pt x="15" y="714"/>
                  </a:cubicBezTo>
                  <a:cubicBezTo>
                    <a:pt x="0" y="744"/>
                    <a:pt x="25" y="771"/>
                    <a:pt x="50" y="771"/>
                  </a:cubicBezTo>
                  <a:cubicBezTo>
                    <a:pt x="61" y="771"/>
                    <a:pt x="72" y="765"/>
                    <a:pt x="79" y="752"/>
                  </a:cubicBezTo>
                  <a:cubicBezTo>
                    <a:pt x="169" y="598"/>
                    <a:pt x="286" y="456"/>
                    <a:pt x="421" y="338"/>
                  </a:cubicBezTo>
                  <a:cubicBezTo>
                    <a:pt x="487" y="281"/>
                    <a:pt x="560" y="229"/>
                    <a:pt x="636" y="185"/>
                  </a:cubicBezTo>
                  <a:cubicBezTo>
                    <a:pt x="671" y="164"/>
                    <a:pt x="708" y="143"/>
                    <a:pt x="745" y="125"/>
                  </a:cubicBezTo>
                  <a:cubicBezTo>
                    <a:pt x="781" y="105"/>
                    <a:pt x="833" y="93"/>
                    <a:pt x="855" y="56"/>
                  </a:cubicBezTo>
                  <a:cubicBezTo>
                    <a:pt x="868" y="36"/>
                    <a:pt x="856" y="10"/>
                    <a:pt x="834" y="3"/>
                  </a:cubicBezTo>
                  <a:cubicBezTo>
                    <a:pt x="827" y="1"/>
                    <a:pt x="819" y="0"/>
                    <a:pt x="81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0"/>
            <p:cNvSpPr/>
            <p:nvPr/>
          </p:nvSpPr>
          <p:spPr>
            <a:xfrm>
              <a:off x="1296023" y="2252012"/>
              <a:ext cx="45523" cy="61101"/>
            </a:xfrm>
            <a:custGeom>
              <a:rect b="b" l="l" r="r" t="t"/>
              <a:pathLst>
                <a:path extrusionOk="0" h="859" w="640">
                  <a:moveTo>
                    <a:pt x="609" y="0"/>
                  </a:moveTo>
                  <a:cubicBezTo>
                    <a:pt x="608" y="0"/>
                    <a:pt x="607" y="0"/>
                    <a:pt x="606" y="0"/>
                  </a:cubicBezTo>
                  <a:cubicBezTo>
                    <a:pt x="523" y="10"/>
                    <a:pt x="452" y="83"/>
                    <a:pt x="395" y="139"/>
                  </a:cubicBezTo>
                  <a:cubicBezTo>
                    <a:pt x="333" y="200"/>
                    <a:pt x="277" y="267"/>
                    <a:pt x="226" y="338"/>
                  </a:cubicBezTo>
                  <a:cubicBezTo>
                    <a:pt x="121" y="483"/>
                    <a:pt x="45" y="642"/>
                    <a:pt x="7" y="816"/>
                  </a:cubicBezTo>
                  <a:cubicBezTo>
                    <a:pt x="1" y="843"/>
                    <a:pt x="20" y="859"/>
                    <a:pt x="39" y="859"/>
                  </a:cubicBezTo>
                  <a:cubicBezTo>
                    <a:pt x="52" y="859"/>
                    <a:pt x="66" y="851"/>
                    <a:pt x="73" y="835"/>
                  </a:cubicBezTo>
                  <a:cubicBezTo>
                    <a:pt x="135" y="684"/>
                    <a:pt x="214" y="535"/>
                    <a:pt x="310" y="402"/>
                  </a:cubicBezTo>
                  <a:cubicBezTo>
                    <a:pt x="357" y="337"/>
                    <a:pt x="410" y="276"/>
                    <a:pt x="467" y="219"/>
                  </a:cubicBezTo>
                  <a:cubicBezTo>
                    <a:pt x="520" y="167"/>
                    <a:pt x="600" y="115"/>
                    <a:pt x="632" y="45"/>
                  </a:cubicBezTo>
                  <a:cubicBezTo>
                    <a:pt x="639" y="28"/>
                    <a:pt x="632" y="0"/>
                    <a:pt x="6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0"/>
            <p:cNvSpPr/>
            <p:nvPr/>
          </p:nvSpPr>
          <p:spPr>
            <a:xfrm>
              <a:off x="1245378" y="2232238"/>
              <a:ext cx="53632" cy="29590"/>
            </a:xfrm>
            <a:custGeom>
              <a:rect b="b" l="l" r="r" t="t"/>
              <a:pathLst>
                <a:path extrusionOk="0" h="416" w="754">
                  <a:moveTo>
                    <a:pt x="63" y="1"/>
                  </a:moveTo>
                  <a:cubicBezTo>
                    <a:pt x="53" y="1"/>
                    <a:pt x="44" y="2"/>
                    <a:pt x="35" y="3"/>
                  </a:cubicBezTo>
                  <a:cubicBezTo>
                    <a:pt x="8" y="8"/>
                    <a:pt x="1" y="45"/>
                    <a:pt x="19" y="63"/>
                  </a:cubicBezTo>
                  <a:cubicBezTo>
                    <a:pt x="40" y="84"/>
                    <a:pt x="70" y="94"/>
                    <a:pt x="97" y="106"/>
                  </a:cubicBezTo>
                  <a:cubicBezTo>
                    <a:pt x="128" y="119"/>
                    <a:pt x="160" y="129"/>
                    <a:pt x="190" y="141"/>
                  </a:cubicBezTo>
                  <a:cubicBezTo>
                    <a:pt x="250" y="165"/>
                    <a:pt x="307" y="192"/>
                    <a:pt x="364" y="220"/>
                  </a:cubicBezTo>
                  <a:cubicBezTo>
                    <a:pt x="479" y="276"/>
                    <a:pt x="589" y="342"/>
                    <a:pt x="696" y="411"/>
                  </a:cubicBezTo>
                  <a:cubicBezTo>
                    <a:pt x="701" y="414"/>
                    <a:pt x="706" y="416"/>
                    <a:pt x="711" y="416"/>
                  </a:cubicBezTo>
                  <a:cubicBezTo>
                    <a:pt x="735" y="416"/>
                    <a:pt x="753" y="383"/>
                    <a:pt x="733" y="364"/>
                  </a:cubicBezTo>
                  <a:cubicBezTo>
                    <a:pt x="635" y="271"/>
                    <a:pt x="527" y="196"/>
                    <a:pt x="409" y="132"/>
                  </a:cubicBezTo>
                  <a:cubicBezTo>
                    <a:pt x="350" y="100"/>
                    <a:pt x="289" y="74"/>
                    <a:pt x="228" y="49"/>
                  </a:cubicBezTo>
                  <a:cubicBezTo>
                    <a:pt x="179" y="29"/>
                    <a:pt x="119"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0"/>
            <p:cNvSpPr/>
            <p:nvPr/>
          </p:nvSpPr>
          <p:spPr>
            <a:xfrm>
              <a:off x="1427972" y="2211467"/>
              <a:ext cx="222850" cy="299102"/>
            </a:xfrm>
            <a:custGeom>
              <a:rect b="b" l="l" r="r" t="t"/>
              <a:pathLst>
                <a:path extrusionOk="0" h="4205" w="3133">
                  <a:moveTo>
                    <a:pt x="1695" y="205"/>
                  </a:moveTo>
                  <a:cubicBezTo>
                    <a:pt x="1769" y="205"/>
                    <a:pt x="1840" y="243"/>
                    <a:pt x="1890" y="304"/>
                  </a:cubicBezTo>
                  <a:cubicBezTo>
                    <a:pt x="2026" y="464"/>
                    <a:pt x="1946" y="683"/>
                    <a:pt x="2048" y="854"/>
                  </a:cubicBezTo>
                  <a:cubicBezTo>
                    <a:pt x="2141" y="1013"/>
                    <a:pt x="2346" y="1037"/>
                    <a:pt x="2449" y="1186"/>
                  </a:cubicBezTo>
                  <a:cubicBezTo>
                    <a:pt x="2559" y="1345"/>
                    <a:pt x="2557" y="1558"/>
                    <a:pt x="2459" y="1719"/>
                  </a:cubicBezTo>
                  <a:cubicBezTo>
                    <a:pt x="2364" y="1875"/>
                    <a:pt x="2242" y="2000"/>
                    <a:pt x="2263" y="2195"/>
                  </a:cubicBezTo>
                  <a:cubicBezTo>
                    <a:pt x="2282" y="2363"/>
                    <a:pt x="2392" y="2499"/>
                    <a:pt x="2513" y="2609"/>
                  </a:cubicBezTo>
                  <a:cubicBezTo>
                    <a:pt x="2667" y="2748"/>
                    <a:pt x="2812" y="2840"/>
                    <a:pt x="2864" y="3053"/>
                  </a:cubicBezTo>
                  <a:cubicBezTo>
                    <a:pt x="2903" y="3220"/>
                    <a:pt x="2892" y="3410"/>
                    <a:pt x="2828" y="3570"/>
                  </a:cubicBezTo>
                  <a:cubicBezTo>
                    <a:pt x="2655" y="4003"/>
                    <a:pt x="2023" y="3962"/>
                    <a:pt x="1645" y="4005"/>
                  </a:cubicBezTo>
                  <a:cubicBezTo>
                    <a:pt x="1618" y="4008"/>
                    <a:pt x="1597" y="4020"/>
                    <a:pt x="1582" y="4036"/>
                  </a:cubicBezTo>
                  <a:lnTo>
                    <a:pt x="1582" y="4036"/>
                  </a:lnTo>
                  <a:cubicBezTo>
                    <a:pt x="1309" y="4026"/>
                    <a:pt x="1031" y="4009"/>
                    <a:pt x="764" y="3952"/>
                  </a:cubicBezTo>
                  <a:cubicBezTo>
                    <a:pt x="634" y="3925"/>
                    <a:pt x="484" y="3893"/>
                    <a:pt x="377" y="3809"/>
                  </a:cubicBezTo>
                  <a:cubicBezTo>
                    <a:pt x="224" y="3689"/>
                    <a:pt x="217" y="3436"/>
                    <a:pt x="240" y="3259"/>
                  </a:cubicBezTo>
                  <a:cubicBezTo>
                    <a:pt x="268" y="3040"/>
                    <a:pt x="366" y="2826"/>
                    <a:pt x="517" y="2665"/>
                  </a:cubicBezTo>
                  <a:cubicBezTo>
                    <a:pt x="649" y="2523"/>
                    <a:pt x="851" y="2453"/>
                    <a:pt x="959" y="2289"/>
                  </a:cubicBezTo>
                  <a:cubicBezTo>
                    <a:pt x="1156" y="1988"/>
                    <a:pt x="928" y="1656"/>
                    <a:pt x="936" y="1340"/>
                  </a:cubicBezTo>
                  <a:cubicBezTo>
                    <a:pt x="942" y="1136"/>
                    <a:pt x="1109" y="1063"/>
                    <a:pt x="1253" y="953"/>
                  </a:cubicBezTo>
                  <a:cubicBezTo>
                    <a:pt x="1399" y="841"/>
                    <a:pt x="1458" y="708"/>
                    <a:pt x="1470" y="527"/>
                  </a:cubicBezTo>
                  <a:cubicBezTo>
                    <a:pt x="1477" y="409"/>
                    <a:pt x="1480" y="285"/>
                    <a:pt x="1600" y="227"/>
                  </a:cubicBezTo>
                  <a:cubicBezTo>
                    <a:pt x="1631" y="212"/>
                    <a:pt x="1664" y="205"/>
                    <a:pt x="1695" y="205"/>
                  </a:cubicBezTo>
                  <a:close/>
                  <a:moveTo>
                    <a:pt x="1694" y="1"/>
                  </a:moveTo>
                  <a:cubicBezTo>
                    <a:pt x="1681" y="1"/>
                    <a:pt x="1668" y="1"/>
                    <a:pt x="1655" y="3"/>
                  </a:cubicBezTo>
                  <a:cubicBezTo>
                    <a:pt x="1464" y="21"/>
                    <a:pt x="1314" y="159"/>
                    <a:pt x="1278" y="346"/>
                  </a:cubicBezTo>
                  <a:cubicBezTo>
                    <a:pt x="1255" y="472"/>
                    <a:pt x="1286" y="616"/>
                    <a:pt x="1201" y="722"/>
                  </a:cubicBezTo>
                  <a:cubicBezTo>
                    <a:pt x="1136" y="804"/>
                    <a:pt x="1028" y="853"/>
                    <a:pt x="946" y="917"/>
                  </a:cubicBezTo>
                  <a:cubicBezTo>
                    <a:pt x="575" y="1205"/>
                    <a:pt x="812" y="1587"/>
                    <a:pt x="830" y="1965"/>
                  </a:cubicBezTo>
                  <a:cubicBezTo>
                    <a:pt x="843" y="2236"/>
                    <a:pt x="585" y="2309"/>
                    <a:pt x="417" y="2469"/>
                  </a:cubicBezTo>
                  <a:cubicBezTo>
                    <a:pt x="256" y="2624"/>
                    <a:pt x="139" y="2825"/>
                    <a:pt x="77" y="3038"/>
                  </a:cubicBezTo>
                  <a:cubicBezTo>
                    <a:pt x="8" y="3280"/>
                    <a:pt x="0" y="3562"/>
                    <a:pt x="112" y="3790"/>
                  </a:cubicBezTo>
                  <a:cubicBezTo>
                    <a:pt x="190" y="3948"/>
                    <a:pt x="336" y="4028"/>
                    <a:pt x="498" y="4079"/>
                  </a:cubicBezTo>
                  <a:cubicBezTo>
                    <a:pt x="747" y="4159"/>
                    <a:pt x="1017" y="4186"/>
                    <a:pt x="1284" y="4186"/>
                  </a:cubicBezTo>
                  <a:cubicBezTo>
                    <a:pt x="1380" y="4186"/>
                    <a:pt x="1476" y="4183"/>
                    <a:pt x="1570" y="4176"/>
                  </a:cubicBezTo>
                  <a:lnTo>
                    <a:pt x="1570" y="4176"/>
                  </a:lnTo>
                  <a:cubicBezTo>
                    <a:pt x="1584" y="4193"/>
                    <a:pt x="1604" y="4204"/>
                    <a:pt x="1632" y="4204"/>
                  </a:cubicBezTo>
                  <a:cubicBezTo>
                    <a:pt x="1636" y="4204"/>
                    <a:pt x="1640" y="4204"/>
                    <a:pt x="1645" y="4203"/>
                  </a:cubicBezTo>
                  <a:cubicBezTo>
                    <a:pt x="2067" y="4155"/>
                    <a:pt x="2578" y="4182"/>
                    <a:pt x="2894" y="3838"/>
                  </a:cubicBezTo>
                  <a:cubicBezTo>
                    <a:pt x="3114" y="3600"/>
                    <a:pt x="3133" y="3170"/>
                    <a:pt x="3017" y="2883"/>
                  </a:cubicBezTo>
                  <a:cubicBezTo>
                    <a:pt x="2942" y="2695"/>
                    <a:pt x="2797" y="2599"/>
                    <a:pt x="2653" y="2468"/>
                  </a:cubicBezTo>
                  <a:cubicBezTo>
                    <a:pt x="2573" y="2396"/>
                    <a:pt x="2482" y="2306"/>
                    <a:pt x="2463" y="2195"/>
                  </a:cubicBezTo>
                  <a:cubicBezTo>
                    <a:pt x="2439" y="2060"/>
                    <a:pt x="2537" y="1959"/>
                    <a:pt x="2606" y="1856"/>
                  </a:cubicBezTo>
                  <a:cubicBezTo>
                    <a:pt x="2831" y="1517"/>
                    <a:pt x="2734" y="1074"/>
                    <a:pt x="2380" y="873"/>
                  </a:cubicBezTo>
                  <a:cubicBezTo>
                    <a:pt x="2323" y="841"/>
                    <a:pt x="2254" y="812"/>
                    <a:pt x="2219" y="755"/>
                  </a:cubicBezTo>
                  <a:cubicBezTo>
                    <a:pt x="2185" y="700"/>
                    <a:pt x="2187" y="625"/>
                    <a:pt x="2182" y="564"/>
                  </a:cubicBezTo>
                  <a:cubicBezTo>
                    <a:pt x="2173" y="459"/>
                    <a:pt x="2155" y="361"/>
                    <a:pt x="2105" y="267"/>
                  </a:cubicBezTo>
                  <a:cubicBezTo>
                    <a:pt x="2024" y="113"/>
                    <a:pt x="1870" y="1"/>
                    <a:pt x="169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1534172" y="2277477"/>
              <a:ext cx="20841" cy="330897"/>
            </a:xfrm>
            <a:custGeom>
              <a:rect b="b" l="l" r="r" t="t"/>
              <a:pathLst>
                <a:path extrusionOk="0" h="4652" w="293">
                  <a:moveTo>
                    <a:pt x="174" y="1"/>
                  </a:moveTo>
                  <a:cubicBezTo>
                    <a:pt x="139" y="1"/>
                    <a:pt x="104" y="24"/>
                    <a:pt x="101" y="71"/>
                  </a:cubicBezTo>
                  <a:cubicBezTo>
                    <a:pt x="44" y="829"/>
                    <a:pt x="39" y="1589"/>
                    <a:pt x="30" y="2349"/>
                  </a:cubicBezTo>
                  <a:cubicBezTo>
                    <a:pt x="25" y="2718"/>
                    <a:pt x="22" y="3088"/>
                    <a:pt x="20" y="3458"/>
                  </a:cubicBezTo>
                  <a:cubicBezTo>
                    <a:pt x="18" y="3837"/>
                    <a:pt x="1" y="4215"/>
                    <a:pt x="59" y="4589"/>
                  </a:cubicBezTo>
                  <a:cubicBezTo>
                    <a:pt x="65" y="4631"/>
                    <a:pt x="103" y="4651"/>
                    <a:pt x="141" y="4651"/>
                  </a:cubicBezTo>
                  <a:cubicBezTo>
                    <a:pt x="180" y="4651"/>
                    <a:pt x="218" y="4631"/>
                    <a:pt x="225" y="4589"/>
                  </a:cubicBezTo>
                  <a:cubicBezTo>
                    <a:pt x="287" y="4225"/>
                    <a:pt x="276" y="3857"/>
                    <a:pt x="280" y="3488"/>
                  </a:cubicBezTo>
                  <a:cubicBezTo>
                    <a:pt x="282" y="3108"/>
                    <a:pt x="285" y="2728"/>
                    <a:pt x="286" y="2349"/>
                  </a:cubicBezTo>
                  <a:cubicBezTo>
                    <a:pt x="288" y="1589"/>
                    <a:pt x="293" y="830"/>
                    <a:pt x="246" y="71"/>
                  </a:cubicBezTo>
                  <a:cubicBezTo>
                    <a:pt x="244" y="24"/>
                    <a:pt x="209"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1435299" y="2433112"/>
              <a:ext cx="118574" cy="68214"/>
            </a:xfrm>
            <a:custGeom>
              <a:rect b="b" l="l" r="r" t="t"/>
              <a:pathLst>
                <a:path extrusionOk="0" h="959" w="1667">
                  <a:moveTo>
                    <a:pt x="94" y="0"/>
                  </a:moveTo>
                  <a:cubicBezTo>
                    <a:pt x="91" y="0"/>
                    <a:pt x="88" y="0"/>
                    <a:pt x="86" y="0"/>
                  </a:cubicBezTo>
                  <a:cubicBezTo>
                    <a:pt x="0" y="0"/>
                    <a:pt x="6" y="119"/>
                    <a:pt x="86" y="129"/>
                  </a:cubicBezTo>
                  <a:cubicBezTo>
                    <a:pt x="374" y="164"/>
                    <a:pt x="653" y="220"/>
                    <a:pt x="919" y="343"/>
                  </a:cubicBezTo>
                  <a:cubicBezTo>
                    <a:pt x="1043" y="400"/>
                    <a:pt x="1162" y="470"/>
                    <a:pt x="1277" y="547"/>
                  </a:cubicBezTo>
                  <a:cubicBezTo>
                    <a:pt x="1380" y="616"/>
                    <a:pt x="1576" y="737"/>
                    <a:pt x="1489" y="887"/>
                  </a:cubicBezTo>
                  <a:cubicBezTo>
                    <a:pt x="1466" y="926"/>
                    <a:pt x="1498" y="958"/>
                    <a:pt x="1532" y="958"/>
                  </a:cubicBezTo>
                  <a:cubicBezTo>
                    <a:pt x="1547" y="958"/>
                    <a:pt x="1562" y="952"/>
                    <a:pt x="1573" y="936"/>
                  </a:cubicBezTo>
                  <a:cubicBezTo>
                    <a:pt x="1667" y="806"/>
                    <a:pt x="1601" y="652"/>
                    <a:pt x="1495" y="554"/>
                  </a:cubicBezTo>
                  <a:cubicBezTo>
                    <a:pt x="1371" y="439"/>
                    <a:pt x="1224" y="344"/>
                    <a:pt x="1075" y="267"/>
                  </a:cubicBezTo>
                  <a:cubicBezTo>
                    <a:pt x="778" y="110"/>
                    <a:pt x="432" y="0"/>
                    <a:pt x="9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1485518" y="2391571"/>
              <a:ext cx="63804" cy="35850"/>
            </a:xfrm>
            <a:custGeom>
              <a:rect b="b" l="l" r="r" t="t"/>
              <a:pathLst>
                <a:path extrusionOk="0" h="504" w="897">
                  <a:moveTo>
                    <a:pt x="67" y="1"/>
                  </a:moveTo>
                  <a:cubicBezTo>
                    <a:pt x="51" y="1"/>
                    <a:pt x="37" y="4"/>
                    <a:pt x="26" y="12"/>
                  </a:cubicBezTo>
                  <a:cubicBezTo>
                    <a:pt x="6" y="27"/>
                    <a:pt x="0" y="47"/>
                    <a:pt x="10" y="70"/>
                  </a:cubicBezTo>
                  <a:cubicBezTo>
                    <a:pt x="23" y="100"/>
                    <a:pt x="59" y="108"/>
                    <a:pt x="86" y="118"/>
                  </a:cubicBezTo>
                  <a:cubicBezTo>
                    <a:pt x="206" y="164"/>
                    <a:pt x="325" y="209"/>
                    <a:pt x="440" y="269"/>
                  </a:cubicBezTo>
                  <a:cubicBezTo>
                    <a:pt x="503" y="302"/>
                    <a:pt x="565" y="337"/>
                    <a:pt x="626" y="376"/>
                  </a:cubicBezTo>
                  <a:cubicBezTo>
                    <a:pt x="687" y="414"/>
                    <a:pt x="744" y="464"/>
                    <a:pt x="809" y="497"/>
                  </a:cubicBezTo>
                  <a:cubicBezTo>
                    <a:pt x="817" y="501"/>
                    <a:pt x="825" y="503"/>
                    <a:pt x="832" y="503"/>
                  </a:cubicBezTo>
                  <a:cubicBezTo>
                    <a:pt x="870" y="503"/>
                    <a:pt x="896" y="456"/>
                    <a:pt x="867" y="423"/>
                  </a:cubicBezTo>
                  <a:cubicBezTo>
                    <a:pt x="825" y="376"/>
                    <a:pt x="767" y="339"/>
                    <a:pt x="715" y="303"/>
                  </a:cubicBezTo>
                  <a:cubicBezTo>
                    <a:pt x="662" y="267"/>
                    <a:pt x="608" y="232"/>
                    <a:pt x="551" y="201"/>
                  </a:cubicBezTo>
                  <a:cubicBezTo>
                    <a:pt x="441" y="139"/>
                    <a:pt x="325" y="87"/>
                    <a:pt x="207" y="43"/>
                  </a:cubicBezTo>
                  <a:cubicBezTo>
                    <a:pt x="173" y="31"/>
                    <a:pt x="113" y="1"/>
                    <a:pt x="6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1540574" y="2418032"/>
              <a:ext cx="73193" cy="67929"/>
            </a:xfrm>
            <a:custGeom>
              <a:rect b="b" l="l" r="r" t="t"/>
              <a:pathLst>
                <a:path extrusionOk="0" h="955" w="1029">
                  <a:moveTo>
                    <a:pt x="984" y="0"/>
                  </a:moveTo>
                  <a:cubicBezTo>
                    <a:pt x="946" y="0"/>
                    <a:pt x="902" y="25"/>
                    <a:pt x="871" y="38"/>
                  </a:cubicBezTo>
                  <a:cubicBezTo>
                    <a:pt x="818" y="60"/>
                    <a:pt x="768" y="87"/>
                    <a:pt x="719" y="115"/>
                  </a:cubicBezTo>
                  <a:cubicBezTo>
                    <a:pt x="617" y="173"/>
                    <a:pt x="524" y="243"/>
                    <a:pt x="437" y="321"/>
                  </a:cubicBezTo>
                  <a:cubicBezTo>
                    <a:pt x="261" y="480"/>
                    <a:pt x="121" y="672"/>
                    <a:pt x="18" y="886"/>
                  </a:cubicBezTo>
                  <a:cubicBezTo>
                    <a:pt x="1" y="922"/>
                    <a:pt x="32" y="955"/>
                    <a:pt x="61" y="955"/>
                  </a:cubicBezTo>
                  <a:cubicBezTo>
                    <a:pt x="74" y="955"/>
                    <a:pt x="88" y="948"/>
                    <a:pt x="96" y="932"/>
                  </a:cubicBezTo>
                  <a:cubicBezTo>
                    <a:pt x="202" y="734"/>
                    <a:pt x="343" y="554"/>
                    <a:pt x="508" y="403"/>
                  </a:cubicBezTo>
                  <a:cubicBezTo>
                    <a:pt x="589" y="328"/>
                    <a:pt x="678" y="262"/>
                    <a:pt x="768" y="202"/>
                  </a:cubicBezTo>
                  <a:cubicBezTo>
                    <a:pt x="813" y="172"/>
                    <a:pt x="859" y="147"/>
                    <a:pt x="905" y="121"/>
                  </a:cubicBezTo>
                  <a:cubicBezTo>
                    <a:pt x="943" y="99"/>
                    <a:pt x="1009" y="79"/>
                    <a:pt x="1025" y="35"/>
                  </a:cubicBezTo>
                  <a:cubicBezTo>
                    <a:pt x="1029" y="25"/>
                    <a:pt x="1022" y="12"/>
                    <a:pt x="1013" y="6"/>
                  </a:cubicBezTo>
                  <a:cubicBezTo>
                    <a:pt x="1004" y="2"/>
                    <a:pt x="994" y="0"/>
                    <a:pt x="98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1541925" y="2389153"/>
              <a:ext cx="48866" cy="43674"/>
            </a:xfrm>
            <a:custGeom>
              <a:rect b="b" l="l" r="r" t="t"/>
              <a:pathLst>
                <a:path extrusionOk="0" h="614" w="687">
                  <a:moveTo>
                    <a:pt x="636" y="0"/>
                  </a:moveTo>
                  <a:cubicBezTo>
                    <a:pt x="610" y="0"/>
                    <a:pt x="582" y="15"/>
                    <a:pt x="558" y="25"/>
                  </a:cubicBezTo>
                  <a:cubicBezTo>
                    <a:pt x="525" y="39"/>
                    <a:pt x="492" y="54"/>
                    <a:pt x="460" y="73"/>
                  </a:cubicBezTo>
                  <a:cubicBezTo>
                    <a:pt x="397" y="110"/>
                    <a:pt x="336" y="155"/>
                    <a:pt x="281" y="204"/>
                  </a:cubicBezTo>
                  <a:cubicBezTo>
                    <a:pt x="168" y="302"/>
                    <a:pt x="79" y="421"/>
                    <a:pt x="14" y="557"/>
                  </a:cubicBezTo>
                  <a:cubicBezTo>
                    <a:pt x="0" y="587"/>
                    <a:pt x="25" y="613"/>
                    <a:pt x="49" y="613"/>
                  </a:cubicBezTo>
                  <a:cubicBezTo>
                    <a:pt x="61" y="613"/>
                    <a:pt x="72" y="608"/>
                    <a:pt x="80" y="595"/>
                  </a:cubicBezTo>
                  <a:cubicBezTo>
                    <a:pt x="150" y="476"/>
                    <a:pt x="243" y="367"/>
                    <a:pt x="348" y="276"/>
                  </a:cubicBezTo>
                  <a:cubicBezTo>
                    <a:pt x="398" y="232"/>
                    <a:pt x="453" y="194"/>
                    <a:pt x="511" y="160"/>
                  </a:cubicBezTo>
                  <a:cubicBezTo>
                    <a:pt x="541" y="143"/>
                    <a:pt x="570" y="127"/>
                    <a:pt x="600" y="111"/>
                  </a:cubicBezTo>
                  <a:cubicBezTo>
                    <a:pt x="631" y="95"/>
                    <a:pt x="671" y="85"/>
                    <a:pt x="682" y="49"/>
                  </a:cubicBezTo>
                  <a:cubicBezTo>
                    <a:pt x="687" y="33"/>
                    <a:pt x="679" y="16"/>
                    <a:pt x="666" y="8"/>
                  </a:cubicBezTo>
                  <a:cubicBezTo>
                    <a:pt x="656" y="2"/>
                    <a:pt x="646" y="0"/>
                    <a:pt x="6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1545268" y="2329687"/>
              <a:ext cx="36276" cy="48440"/>
            </a:xfrm>
            <a:custGeom>
              <a:rect b="b" l="l" r="r" t="t"/>
              <a:pathLst>
                <a:path extrusionOk="0" h="681" w="510">
                  <a:moveTo>
                    <a:pt x="472" y="0"/>
                  </a:moveTo>
                  <a:cubicBezTo>
                    <a:pt x="441" y="0"/>
                    <a:pt x="405" y="21"/>
                    <a:pt x="381" y="39"/>
                  </a:cubicBezTo>
                  <a:cubicBezTo>
                    <a:pt x="355" y="60"/>
                    <a:pt x="329" y="82"/>
                    <a:pt x="304" y="106"/>
                  </a:cubicBezTo>
                  <a:cubicBezTo>
                    <a:pt x="256" y="154"/>
                    <a:pt x="212" y="208"/>
                    <a:pt x="172" y="263"/>
                  </a:cubicBezTo>
                  <a:cubicBezTo>
                    <a:pt x="90" y="375"/>
                    <a:pt x="32" y="499"/>
                    <a:pt x="5" y="636"/>
                  </a:cubicBezTo>
                  <a:cubicBezTo>
                    <a:pt x="0" y="660"/>
                    <a:pt x="22" y="681"/>
                    <a:pt x="43" y="681"/>
                  </a:cubicBezTo>
                  <a:cubicBezTo>
                    <a:pt x="53" y="681"/>
                    <a:pt x="63" y="675"/>
                    <a:pt x="68" y="662"/>
                  </a:cubicBezTo>
                  <a:cubicBezTo>
                    <a:pt x="120" y="545"/>
                    <a:pt x="182" y="428"/>
                    <a:pt x="258" y="325"/>
                  </a:cubicBezTo>
                  <a:cubicBezTo>
                    <a:pt x="295" y="273"/>
                    <a:pt x="336" y="226"/>
                    <a:pt x="380" y="182"/>
                  </a:cubicBezTo>
                  <a:cubicBezTo>
                    <a:pt x="404" y="159"/>
                    <a:pt x="427" y="137"/>
                    <a:pt x="451" y="115"/>
                  </a:cubicBezTo>
                  <a:cubicBezTo>
                    <a:pt x="472" y="97"/>
                    <a:pt x="498" y="66"/>
                    <a:pt x="504" y="38"/>
                  </a:cubicBezTo>
                  <a:cubicBezTo>
                    <a:pt x="509" y="19"/>
                    <a:pt x="495" y="2"/>
                    <a:pt x="475" y="1"/>
                  </a:cubicBezTo>
                  <a:cubicBezTo>
                    <a:pt x="474" y="1"/>
                    <a:pt x="473" y="0"/>
                    <a:pt x="47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1505790" y="2314181"/>
              <a:ext cx="42963" cy="24184"/>
            </a:xfrm>
            <a:custGeom>
              <a:rect b="b" l="l" r="r" t="t"/>
              <a:pathLst>
                <a:path extrusionOk="0" h="340" w="604">
                  <a:moveTo>
                    <a:pt x="63" y="1"/>
                  </a:moveTo>
                  <a:cubicBezTo>
                    <a:pt x="54" y="1"/>
                    <a:pt x="46" y="2"/>
                    <a:pt x="38" y="5"/>
                  </a:cubicBezTo>
                  <a:cubicBezTo>
                    <a:pt x="18" y="13"/>
                    <a:pt x="1" y="38"/>
                    <a:pt x="16" y="58"/>
                  </a:cubicBezTo>
                  <a:cubicBezTo>
                    <a:pt x="45" y="98"/>
                    <a:pt x="104" y="110"/>
                    <a:pt x="149" y="128"/>
                  </a:cubicBezTo>
                  <a:cubicBezTo>
                    <a:pt x="195" y="145"/>
                    <a:pt x="239" y="166"/>
                    <a:pt x="285" y="188"/>
                  </a:cubicBezTo>
                  <a:cubicBezTo>
                    <a:pt x="329" y="209"/>
                    <a:pt x="373" y="233"/>
                    <a:pt x="415" y="258"/>
                  </a:cubicBezTo>
                  <a:cubicBezTo>
                    <a:pt x="458" y="284"/>
                    <a:pt x="503" y="308"/>
                    <a:pt x="547" y="335"/>
                  </a:cubicBezTo>
                  <a:cubicBezTo>
                    <a:pt x="552" y="338"/>
                    <a:pt x="557" y="339"/>
                    <a:pt x="562" y="339"/>
                  </a:cubicBezTo>
                  <a:cubicBezTo>
                    <a:pt x="585" y="339"/>
                    <a:pt x="604" y="307"/>
                    <a:pt x="583" y="287"/>
                  </a:cubicBezTo>
                  <a:cubicBezTo>
                    <a:pt x="548" y="251"/>
                    <a:pt x="510" y="215"/>
                    <a:pt x="467" y="185"/>
                  </a:cubicBezTo>
                  <a:cubicBezTo>
                    <a:pt x="424" y="156"/>
                    <a:pt x="380" y="129"/>
                    <a:pt x="334" y="103"/>
                  </a:cubicBezTo>
                  <a:cubicBezTo>
                    <a:pt x="288" y="78"/>
                    <a:pt x="240" y="57"/>
                    <a:pt x="192" y="38"/>
                  </a:cubicBezTo>
                  <a:cubicBezTo>
                    <a:pt x="169" y="28"/>
                    <a:pt x="145" y="17"/>
                    <a:pt x="121" y="11"/>
                  </a:cubicBezTo>
                  <a:cubicBezTo>
                    <a:pt x="103" y="6"/>
                    <a:pt x="83" y="1"/>
                    <a:pt x="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1"/>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6AA84F"/>
                </a:highlight>
              </a:rPr>
              <a:t>Random Forest Feature Importance</a:t>
            </a:r>
            <a:endParaRPr>
              <a:highlight>
                <a:srgbClr val="6AA84F"/>
              </a:highlight>
            </a:endParaRPr>
          </a:p>
        </p:txBody>
      </p:sp>
      <p:pic>
        <p:nvPicPr>
          <p:cNvPr id="874" name="Google Shape;874;p41"/>
          <p:cNvPicPr preferRelativeResize="0"/>
          <p:nvPr/>
        </p:nvPicPr>
        <p:blipFill>
          <a:blip r:embed="rId3">
            <a:alphaModFix/>
          </a:blip>
          <a:stretch>
            <a:fillRect/>
          </a:stretch>
        </p:blipFill>
        <p:spPr>
          <a:xfrm>
            <a:off x="2767700" y="1048075"/>
            <a:ext cx="6376300" cy="4095425"/>
          </a:xfrm>
          <a:prstGeom prst="rect">
            <a:avLst/>
          </a:prstGeom>
          <a:noFill/>
          <a:ln>
            <a:noFill/>
          </a:ln>
        </p:spPr>
      </p:pic>
      <p:sp>
        <p:nvSpPr>
          <p:cNvPr id="875" name="Google Shape;875;p41"/>
          <p:cNvSpPr txBox="1"/>
          <p:nvPr/>
        </p:nvSpPr>
        <p:spPr>
          <a:xfrm>
            <a:off x="0" y="974600"/>
            <a:ext cx="27678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Feature importance refers to techniques that assign a score to input features based on how useful they are at predicting a target variable.</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If we drop Age when first smoked Marijuana and Age when started having Romantic Relations from the model, it's prediction power will greatly reduce. </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On the other hand if we reduce variables like Race and Age when first had alcohol, there might be some impact on prediction power of the model.</a:t>
            </a:r>
            <a:endParaRPr>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1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SMART QUESTIONS</a:t>
            </a:r>
            <a:endParaRPr sz="3200"/>
          </a:p>
        </p:txBody>
      </p:sp>
      <p:sp>
        <p:nvSpPr>
          <p:cNvPr id="164" name="Google Shape;164;p15"/>
          <p:cNvSpPr txBox="1"/>
          <p:nvPr/>
        </p:nvSpPr>
        <p:spPr>
          <a:xfrm>
            <a:off x="211125" y="1074750"/>
            <a:ext cx="4769400" cy="208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200">
                <a:solidFill>
                  <a:schemeClr val="accent5"/>
                </a:solidFill>
                <a:latin typeface="Fira Sans Medium"/>
                <a:ea typeface="Fira Sans Medium"/>
                <a:cs typeface="Fira Sans Medium"/>
                <a:sym typeface="Fira Sans Medium"/>
              </a:rPr>
              <a:t>DOES THE AGE AT WHICH ADOLESCENTS START ENGAGING IN “RISKY” BEHAVIORS PREDICT THEIR INTERPERSONAL, PHYSICAL, AND MENTAL WELL-BEING?</a:t>
            </a:r>
            <a:endParaRPr sz="2200">
              <a:solidFill>
                <a:schemeClr val="accent5"/>
              </a:solidFill>
              <a:latin typeface="Fira Sans Medium"/>
              <a:ea typeface="Fira Sans Medium"/>
              <a:cs typeface="Fira Sans Medium"/>
              <a:sym typeface="Fira Sans Medium"/>
            </a:endParaRPr>
          </a:p>
        </p:txBody>
      </p:sp>
      <p:sp>
        <p:nvSpPr>
          <p:cNvPr id="165" name="Google Shape;165;p15"/>
          <p:cNvSpPr txBox="1"/>
          <p:nvPr/>
        </p:nvSpPr>
        <p:spPr>
          <a:xfrm>
            <a:off x="148150" y="3283925"/>
            <a:ext cx="5297100" cy="1302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200">
                <a:solidFill>
                  <a:schemeClr val="lt2"/>
                </a:solidFill>
                <a:latin typeface="Fira Sans Medium"/>
                <a:ea typeface="Fira Sans Medium"/>
                <a:cs typeface="Fira Sans Medium"/>
                <a:sym typeface="Fira Sans Medium"/>
              </a:rPr>
              <a:t>HOW DOES RACE FURTHER INFLUENCE INTERPERSONAL, PHYSICAL, AND MENTAL WELL-BEING?</a:t>
            </a:r>
            <a:r>
              <a:rPr lang="en">
                <a:latin typeface="Fira Sans Medium"/>
                <a:ea typeface="Fira Sans Medium"/>
                <a:cs typeface="Fira Sans Medium"/>
                <a:sym typeface="Fira Sans Medium"/>
              </a:rPr>
              <a:t> </a:t>
            </a:r>
            <a:endParaRPr>
              <a:latin typeface="Fira Sans Medium"/>
              <a:ea typeface="Fira Sans Medium"/>
              <a:cs typeface="Fira Sans Medium"/>
              <a:sym typeface="Fira Sans Medium"/>
            </a:endParaRPr>
          </a:p>
        </p:txBody>
      </p:sp>
      <p:grpSp>
        <p:nvGrpSpPr>
          <p:cNvPr id="166" name="Google Shape;166;p15"/>
          <p:cNvGrpSpPr/>
          <p:nvPr/>
        </p:nvGrpSpPr>
        <p:grpSpPr>
          <a:xfrm>
            <a:off x="5383362" y="1113138"/>
            <a:ext cx="3387305" cy="2936247"/>
            <a:chOff x="3244014" y="1495246"/>
            <a:chExt cx="2590871" cy="2483294"/>
          </a:xfrm>
        </p:grpSpPr>
        <p:sp>
          <p:nvSpPr>
            <p:cNvPr id="167" name="Google Shape;167;p15"/>
            <p:cNvSpPr/>
            <p:nvPr/>
          </p:nvSpPr>
          <p:spPr>
            <a:xfrm>
              <a:off x="3391546" y="1617490"/>
              <a:ext cx="2361051" cy="2361051"/>
            </a:xfrm>
            <a:custGeom>
              <a:rect b="b" l="l" r="r" t="t"/>
              <a:pathLst>
                <a:path extrusionOk="0" h="30475" w="30475">
                  <a:moveTo>
                    <a:pt x="30474" y="15238"/>
                  </a:moveTo>
                  <a:cubicBezTo>
                    <a:pt x="30474" y="23653"/>
                    <a:pt x="23652" y="30475"/>
                    <a:pt x="15237" y="30475"/>
                  </a:cubicBezTo>
                  <a:cubicBezTo>
                    <a:pt x="6822" y="30475"/>
                    <a:pt x="0" y="23653"/>
                    <a:pt x="0" y="15238"/>
                  </a:cubicBezTo>
                  <a:cubicBezTo>
                    <a:pt x="0" y="6822"/>
                    <a:pt x="6822" y="1"/>
                    <a:pt x="15237" y="1"/>
                  </a:cubicBezTo>
                  <a:cubicBezTo>
                    <a:pt x="23652" y="1"/>
                    <a:pt x="30474" y="6822"/>
                    <a:pt x="30474" y="15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5"/>
            <p:cNvGrpSpPr/>
            <p:nvPr/>
          </p:nvGrpSpPr>
          <p:grpSpPr>
            <a:xfrm>
              <a:off x="3244014" y="1495246"/>
              <a:ext cx="2590871" cy="1635832"/>
              <a:chOff x="4622450" y="1783825"/>
              <a:chExt cx="926900" cy="585250"/>
            </a:xfrm>
          </p:grpSpPr>
          <p:sp>
            <p:nvSpPr>
              <p:cNvPr id="169" name="Google Shape;169;p15"/>
              <p:cNvSpPr/>
              <p:nvPr/>
            </p:nvSpPr>
            <p:spPr>
              <a:xfrm>
                <a:off x="4816275" y="1955475"/>
                <a:ext cx="59875" cy="149875"/>
              </a:xfrm>
              <a:custGeom>
                <a:rect b="b" l="l" r="r" t="t"/>
                <a:pathLst>
                  <a:path extrusionOk="0" h="5995" w="2395">
                    <a:moveTo>
                      <a:pt x="2395" y="5995"/>
                    </a:moveTo>
                    <a:cubicBezTo>
                      <a:pt x="2395" y="5995"/>
                      <a:pt x="2295" y="1389"/>
                      <a:pt x="1096" y="655"/>
                    </a:cubicBezTo>
                    <a:cubicBezTo>
                      <a:pt x="27" y="1"/>
                      <a:pt x="1" y="2093"/>
                      <a:pt x="2395" y="599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4880200" y="1977700"/>
                <a:ext cx="59975" cy="159375"/>
              </a:xfrm>
              <a:custGeom>
                <a:rect b="b" l="l" r="r" t="t"/>
                <a:pathLst>
                  <a:path extrusionOk="0" h="6375" w="2399">
                    <a:moveTo>
                      <a:pt x="1414" y="6375"/>
                    </a:moveTo>
                    <a:cubicBezTo>
                      <a:pt x="1414" y="6375"/>
                      <a:pt x="2399" y="1879"/>
                      <a:pt x="1404" y="886"/>
                    </a:cubicBezTo>
                    <a:cubicBezTo>
                      <a:pt x="518" y="1"/>
                      <a:pt x="0" y="2026"/>
                      <a:pt x="1414" y="637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934825" y="2058525"/>
                <a:ext cx="55600" cy="145850"/>
              </a:xfrm>
              <a:custGeom>
                <a:rect b="b" l="l" r="r" t="t"/>
                <a:pathLst>
                  <a:path extrusionOk="0" h="5834" w="2224">
                    <a:moveTo>
                      <a:pt x="524" y="5833"/>
                    </a:moveTo>
                    <a:cubicBezTo>
                      <a:pt x="524" y="5833"/>
                      <a:pt x="2224" y="1988"/>
                      <a:pt x="1489" y="937"/>
                    </a:cubicBezTo>
                    <a:cubicBezTo>
                      <a:pt x="834" y="0"/>
                      <a:pt x="1" y="1720"/>
                      <a:pt x="524" y="5833"/>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4974775" y="2145425"/>
                <a:ext cx="55300" cy="111975"/>
              </a:xfrm>
              <a:custGeom>
                <a:rect b="b" l="l" r="r" t="t"/>
                <a:pathLst>
                  <a:path extrusionOk="0" h="4479" w="2212">
                    <a:moveTo>
                      <a:pt x="1" y="4478"/>
                    </a:moveTo>
                    <a:cubicBezTo>
                      <a:pt x="1" y="4478"/>
                      <a:pt x="2211" y="1713"/>
                      <a:pt x="1626" y="808"/>
                    </a:cubicBezTo>
                    <a:cubicBezTo>
                      <a:pt x="1106" y="0"/>
                      <a:pt x="45" y="1229"/>
                      <a:pt x="1" y="4478"/>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4852350" y="2187525"/>
                <a:ext cx="114425" cy="54775"/>
              </a:xfrm>
              <a:custGeom>
                <a:rect b="b" l="l" r="r" t="t"/>
                <a:pathLst>
                  <a:path extrusionOk="0" h="2191" w="4577">
                    <a:moveTo>
                      <a:pt x="4576" y="1977"/>
                    </a:moveTo>
                    <a:cubicBezTo>
                      <a:pt x="4576" y="1977"/>
                      <a:pt x="1614" y="0"/>
                      <a:pt x="761" y="653"/>
                    </a:cubicBezTo>
                    <a:cubicBezTo>
                      <a:pt x="0" y="1234"/>
                      <a:pt x="1322" y="2190"/>
                      <a:pt x="4576" y="1977"/>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4823200" y="2134675"/>
                <a:ext cx="115400" cy="55150"/>
              </a:xfrm>
              <a:custGeom>
                <a:rect b="b" l="l" r="r" t="t"/>
                <a:pathLst>
                  <a:path extrusionOk="0" h="2206" w="4616">
                    <a:moveTo>
                      <a:pt x="4615" y="1776"/>
                    </a:moveTo>
                    <a:cubicBezTo>
                      <a:pt x="4615" y="1776"/>
                      <a:pt x="1528" y="0"/>
                      <a:pt x="720" y="708"/>
                    </a:cubicBezTo>
                    <a:cubicBezTo>
                      <a:pt x="1" y="1339"/>
                      <a:pt x="1384" y="2205"/>
                      <a:pt x="4615" y="177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751850" y="2074575"/>
                <a:ext cx="142450" cy="55375"/>
              </a:xfrm>
              <a:custGeom>
                <a:rect b="b" l="l" r="r" t="t"/>
                <a:pathLst>
                  <a:path extrusionOk="0" h="2215" w="5698">
                    <a:moveTo>
                      <a:pt x="5697" y="1706"/>
                    </a:moveTo>
                    <a:cubicBezTo>
                      <a:pt x="5697" y="1706"/>
                      <a:pt x="1924" y="1"/>
                      <a:pt x="907" y="730"/>
                    </a:cubicBezTo>
                    <a:cubicBezTo>
                      <a:pt x="0" y="1379"/>
                      <a:pt x="1689" y="2214"/>
                      <a:pt x="5697" y="170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4786250" y="2033500"/>
                <a:ext cx="200050" cy="278225"/>
              </a:xfrm>
              <a:custGeom>
                <a:rect b="b" l="l" r="r" t="t"/>
                <a:pathLst>
                  <a:path extrusionOk="0" h="11129" w="8002">
                    <a:moveTo>
                      <a:pt x="8002" y="11129"/>
                    </a:moveTo>
                    <a:cubicBezTo>
                      <a:pt x="8002" y="11129"/>
                      <a:pt x="7737" y="4038"/>
                      <a:pt x="0" y="0"/>
                    </a:cubicBezTo>
                    <a:cubicBezTo>
                      <a:pt x="0" y="0"/>
                      <a:pt x="6520" y="3689"/>
                      <a:pt x="8002" y="11129"/>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4715125" y="1973100"/>
                <a:ext cx="145350" cy="113150"/>
              </a:xfrm>
              <a:custGeom>
                <a:rect b="b" l="l" r="r" t="t"/>
                <a:pathLst>
                  <a:path extrusionOk="0" h="4526" w="5814">
                    <a:moveTo>
                      <a:pt x="5814" y="4526"/>
                    </a:moveTo>
                    <a:cubicBezTo>
                      <a:pt x="5814" y="4526"/>
                      <a:pt x="2624" y="0"/>
                      <a:pt x="1183" y="591"/>
                    </a:cubicBezTo>
                    <a:cubicBezTo>
                      <a:pt x="1" y="1076"/>
                      <a:pt x="893" y="2482"/>
                      <a:pt x="5814" y="452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760800" y="2012800"/>
                <a:ext cx="108975" cy="81525"/>
              </a:xfrm>
              <a:custGeom>
                <a:rect b="b" l="l" r="r" t="t"/>
                <a:pathLst>
                  <a:path extrusionOk="0" h="3261" w="4359">
                    <a:moveTo>
                      <a:pt x="4358" y="3261"/>
                    </a:moveTo>
                    <a:cubicBezTo>
                      <a:pt x="4358" y="3261"/>
                      <a:pt x="2442" y="1141"/>
                      <a:pt x="0" y="1"/>
                    </a:cubicBezTo>
                    <a:cubicBezTo>
                      <a:pt x="0" y="1"/>
                      <a:pt x="3242" y="2623"/>
                      <a:pt x="4358" y="32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844150" y="1997375"/>
                <a:ext cx="24300" cy="99500"/>
              </a:xfrm>
              <a:custGeom>
                <a:rect b="b" l="l" r="r" t="t"/>
                <a:pathLst>
                  <a:path extrusionOk="0" h="3980" w="972">
                    <a:moveTo>
                      <a:pt x="972" y="3979"/>
                    </a:moveTo>
                    <a:cubicBezTo>
                      <a:pt x="972" y="3979"/>
                      <a:pt x="961" y="1773"/>
                      <a:pt x="1" y="0"/>
                    </a:cubicBezTo>
                    <a:cubicBezTo>
                      <a:pt x="1" y="0"/>
                      <a:pt x="604" y="3091"/>
                      <a:pt x="972" y="397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4910100" y="2031575"/>
                <a:ext cx="15425" cy="112725"/>
              </a:xfrm>
              <a:custGeom>
                <a:rect b="b" l="l" r="r" t="t"/>
                <a:pathLst>
                  <a:path extrusionOk="0" h="4509" w="617">
                    <a:moveTo>
                      <a:pt x="186" y="4509"/>
                    </a:moveTo>
                    <a:cubicBezTo>
                      <a:pt x="186" y="4509"/>
                      <a:pt x="616" y="2149"/>
                      <a:pt x="21" y="1"/>
                    </a:cubicBezTo>
                    <a:cubicBezTo>
                      <a:pt x="21" y="1"/>
                      <a:pt x="1" y="3463"/>
                      <a:pt x="186" y="450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4948375" y="2096125"/>
                <a:ext cx="15375" cy="103625"/>
              </a:xfrm>
              <a:custGeom>
                <a:rect b="b" l="l" r="r" t="t"/>
                <a:pathLst>
                  <a:path extrusionOk="0" h="4145" w="615">
                    <a:moveTo>
                      <a:pt x="0" y="4144"/>
                    </a:moveTo>
                    <a:cubicBezTo>
                      <a:pt x="0" y="4144"/>
                      <a:pt x="615" y="2086"/>
                      <a:pt x="581" y="0"/>
                    </a:cubicBezTo>
                    <a:cubicBezTo>
                      <a:pt x="581" y="0"/>
                      <a:pt x="46" y="3152"/>
                      <a:pt x="0" y="414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4974225" y="2171900"/>
                <a:ext cx="27975" cy="86625"/>
              </a:xfrm>
              <a:custGeom>
                <a:rect b="b" l="l" r="r" t="t"/>
                <a:pathLst>
                  <a:path extrusionOk="0" h="3465" w="1119">
                    <a:moveTo>
                      <a:pt x="1" y="3465"/>
                    </a:moveTo>
                    <a:cubicBezTo>
                      <a:pt x="1" y="3465"/>
                      <a:pt x="878" y="1794"/>
                      <a:pt x="1118" y="0"/>
                    </a:cubicBezTo>
                    <a:cubicBezTo>
                      <a:pt x="1118" y="0"/>
                      <a:pt x="176" y="2620"/>
                      <a:pt x="1" y="346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4878800" y="2214125"/>
                <a:ext cx="88725" cy="22600"/>
              </a:xfrm>
              <a:custGeom>
                <a:rect b="b" l="l" r="r" t="t"/>
                <a:pathLst>
                  <a:path extrusionOk="0" h="904" w="3549">
                    <a:moveTo>
                      <a:pt x="3549" y="903"/>
                    </a:moveTo>
                    <a:cubicBezTo>
                      <a:pt x="3549" y="903"/>
                      <a:pt x="1658" y="752"/>
                      <a:pt x="0" y="1"/>
                    </a:cubicBezTo>
                    <a:cubicBezTo>
                      <a:pt x="0" y="1"/>
                      <a:pt x="2735" y="602"/>
                      <a:pt x="3549" y="90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4855300" y="2160300"/>
                <a:ext cx="85300" cy="16875"/>
              </a:xfrm>
              <a:custGeom>
                <a:rect b="b" l="l" r="r" t="t"/>
                <a:pathLst>
                  <a:path extrusionOk="0" h="675" w="3412">
                    <a:moveTo>
                      <a:pt x="3411" y="675"/>
                    </a:moveTo>
                    <a:cubicBezTo>
                      <a:pt x="3411" y="675"/>
                      <a:pt x="1602" y="643"/>
                      <a:pt x="0" y="0"/>
                    </a:cubicBezTo>
                    <a:cubicBezTo>
                      <a:pt x="0" y="0"/>
                      <a:pt x="2626" y="427"/>
                      <a:pt x="3411" y="67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4793225" y="2101175"/>
                <a:ext cx="97150" cy="15850"/>
              </a:xfrm>
              <a:custGeom>
                <a:rect b="b" l="l" r="r" t="t"/>
                <a:pathLst>
                  <a:path extrusionOk="0" h="634" w="3886">
                    <a:moveTo>
                      <a:pt x="3885" y="527"/>
                    </a:moveTo>
                    <a:cubicBezTo>
                      <a:pt x="3885" y="527"/>
                      <a:pt x="1840" y="633"/>
                      <a:pt x="1" y="0"/>
                    </a:cubicBezTo>
                    <a:cubicBezTo>
                      <a:pt x="1" y="0"/>
                      <a:pt x="2988" y="295"/>
                      <a:pt x="3885" y="527"/>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4831025" y="2051475"/>
                <a:ext cx="8050" cy="13875"/>
              </a:xfrm>
              <a:custGeom>
                <a:rect b="b" l="l" r="r" t="t"/>
                <a:pathLst>
                  <a:path extrusionOk="0" h="555" w="322">
                    <a:moveTo>
                      <a:pt x="112" y="528"/>
                    </a:moveTo>
                    <a:cubicBezTo>
                      <a:pt x="112" y="528"/>
                      <a:pt x="321" y="554"/>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4868675" y="2108675"/>
                <a:ext cx="10700" cy="6325"/>
              </a:xfrm>
              <a:custGeom>
                <a:rect b="b" l="l" r="r" t="t"/>
                <a:pathLst>
                  <a:path extrusionOk="0" h="253" w="428">
                    <a:moveTo>
                      <a:pt x="265" y="253"/>
                    </a:moveTo>
                    <a:cubicBezTo>
                      <a:pt x="265" y="253"/>
                      <a:pt x="427" y="22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4918350" y="2169300"/>
                <a:ext cx="9400" cy="5750"/>
              </a:xfrm>
              <a:custGeom>
                <a:rect b="b" l="l" r="r" t="t"/>
                <a:pathLst>
                  <a:path extrusionOk="0" h="230" w="376">
                    <a:moveTo>
                      <a:pt x="231" y="230"/>
                    </a:moveTo>
                    <a:cubicBezTo>
                      <a:pt x="231" y="230"/>
                      <a:pt x="376" y="20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4948275" y="2228500"/>
                <a:ext cx="8900" cy="5950"/>
              </a:xfrm>
              <a:custGeom>
                <a:rect b="b" l="l" r="r" t="t"/>
                <a:pathLst>
                  <a:path extrusionOk="0" h="238" w="356">
                    <a:moveTo>
                      <a:pt x="213" y="238"/>
                    </a:moveTo>
                    <a:cubicBezTo>
                      <a:pt x="213" y="238"/>
                      <a:pt x="356" y="22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4863675" y="2060500"/>
                <a:ext cx="5250" cy="11575"/>
              </a:xfrm>
              <a:custGeom>
                <a:rect b="b" l="l" r="r" t="t"/>
                <a:pathLst>
                  <a:path extrusionOk="0" h="463" w="210">
                    <a:moveTo>
                      <a:pt x="0" y="321"/>
                    </a:moveTo>
                    <a:cubicBezTo>
                      <a:pt x="0" y="321"/>
                      <a:pt x="125" y="462"/>
                      <a:pt x="21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4914350" y="2097650"/>
                <a:ext cx="6775" cy="10900"/>
              </a:xfrm>
              <a:custGeom>
                <a:rect b="b" l="l" r="r" t="t"/>
                <a:pathLst>
                  <a:path extrusionOk="0" h="436" w="271">
                    <a:moveTo>
                      <a:pt x="1" y="272"/>
                    </a:moveTo>
                    <a:cubicBezTo>
                      <a:pt x="1" y="272"/>
                      <a:pt x="95" y="435"/>
                      <a:pt x="27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4951900" y="2169625"/>
                <a:ext cx="7600" cy="8725"/>
              </a:xfrm>
              <a:custGeom>
                <a:rect b="b" l="l" r="r" t="t"/>
                <a:pathLst>
                  <a:path extrusionOk="0" h="349" w="304">
                    <a:moveTo>
                      <a:pt x="1" y="178"/>
                    </a:moveTo>
                    <a:cubicBezTo>
                      <a:pt x="1" y="178"/>
                      <a:pt x="57" y="349"/>
                      <a:pt x="30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4981775" y="2232475"/>
                <a:ext cx="6900" cy="6225"/>
              </a:xfrm>
              <a:custGeom>
                <a:rect b="b" l="l" r="r" t="t"/>
                <a:pathLst>
                  <a:path extrusionOk="0" h="249" w="276">
                    <a:moveTo>
                      <a:pt x="1" y="100"/>
                    </a:moveTo>
                    <a:cubicBezTo>
                      <a:pt x="1" y="100"/>
                      <a:pt x="21" y="249"/>
                      <a:pt x="27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4819350" y="2036775"/>
                <a:ext cx="10850" cy="20700"/>
              </a:xfrm>
              <a:custGeom>
                <a:rect b="b" l="l" r="r" t="t"/>
                <a:pathLst>
                  <a:path extrusionOk="0" h="828" w="434">
                    <a:moveTo>
                      <a:pt x="168" y="817"/>
                    </a:moveTo>
                    <a:cubicBezTo>
                      <a:pt x="168" y="817"/>
                      <a:pt x="434" y="82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855075" y="2103500"/>
                <a:ext cx="15050" cy="9825"/>
              </a:xfrm>
              <a:custGeom>
                <a:rect b="b" l="l" r="r" t="t"/>
                <a:pathLst>
                  <a:path extrusionOk="0" h="393" w="602">
                    <a:moveTo>
                      <a:pt x="403" y="393"/>
                    </a:moveTo>
                    <a:cubicBezTo>
                      <a:pt x="403" y="393"/>
                      <a:pt x="602" y="34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906325" y="2164325"/>
                <a:ext cx="13275" cy="8925"/>
              </a:xfrm>
              <a:custGeom>
                <a:rect b="b" l="l" r="r" t="t"/>
                <a:pathLst>
                  <a:path extrusionOk="0" h="357" w="531">
                    <a:moveTo>
                      <a:pt x="353" y="356"/>
                    </a:moveTo>
                    <a:cubicBezTo>
                      <a:pt x="353" y="356"/>
                      <a:pt x="530" y="31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4936850" y="2222950"/>
                <a:ext cx="12500" cy="9225"/>
              </a:xfrm>
              <a:custGeom>
                <a:rect b="b" l="l" r="r" t="t"/>
                <a:pathLst>
                  <a:path extrusionOk="0" h="369" w="500">
                    <a:moveTo>
                      <a:pt x="323" y="369"/>
                    </a:moveTo>
                    <a:cubicBezTo>
                      <a:pt x="323" y="369"/>
                      <a:pt x="500" y="34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4860875" y="2046350"/>
                <a:ext cx="8250" cy="16500"/>
              </a:xfrm>
              <a:custGeom>
                <a:rect b="b" l="l" r="r" t="t"/>
                <a:pathLst>
                  <a:path extrusionOk="0" h="660" w="330">
                    <a:moveTo>
                      <a:pt x="1" y="491"/>
                    </a:moveTo>
                    <a:cubicBezTo>
                      <a:pt x="1" y="491"/>
                      <a:pt x="172" y="660"/>
                      <a:pt x="33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4913625" y="2083825"/>
                <a:ext cx="10550" cy="15375"/>
              </a:xfrm>
              <a:custGeom>
                <a:rect b="b" l="l" r="r" t="t"/>
                <a:pathLst>
                  <a:path extrusionOk="0" h="615" w="422">
                    <a:moveTo>
                      <a:pt x="0" y="415"/>
                    </a:moveTo>
                    <a:cubicBezTo>
                      <a:pt x="0" y="415"/>
                      <a:pt x="134" y="615"/>
                      <a:pt x="42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4953100" y="2157875"/>
                <a:ext cx="11825" cy="12100"/>
              </a:xfrm>
              <a:custGeom>
                <a:rect b="b" l="l" r="r" t="t"/>
                <a:pathLst>
                  <a:path extrusionOk="0" h="484" w="473">
                    <a:moveTo>
                      <a:pt x="1" y="269"/>
                    </a:moveTo>
                    <a:cubicBezTo>
                      <a:pt x="1" y="269"/>
                      <a:pt x="89" y="483"/>
                      <a:pt x="4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984200" y="2223725"/>
                <a:ext cx="10675" cy="8425"/>
              </a:xfrm>
              <a:custGeom>
                <a:rect b="b" l="l" r="r" t="t"/>
                <a:pathLst>
                  <a:path extrusionOk="0" h="337" w="427">
                    <a:moveTo>
                      <a:pt x="1" y="149"/>
                    </a:moveTo>
                    <a:cubicBezTo>
                      <a:pt x="1" y="149"/>
                      <a:pt x="40" y="337"/>
                      <a:pt x="42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4806225" y="2025100"/>
                <a:ext cx="12025" cy="25325"/>
              </a:xfrm>
              <a:custGeom>
                <a:rect b="b" l="l" r="r" t="t"/>
                <a:pathLst>
                  <a:path extrusionOk="0" h="1013" w="481">
                    <a:moveTo>
                      <a:pt x="169" y="996"/>
                    </a:moveTo>
                    <a:cubicBezTo>
                      <a:pt x="169" y="996"/>
                      <a:pt x="480" y="1012"/>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4841375" y="2100200"/>
                <a:ext cx="17550" cy="12175"/>
              </a:xfrm>
              <a:custGeom>
                <a:rect b="b" l="l" r="r" t="t"/>
                <a:pathLst>
                  <a:path extrusionOk="0" h="487" w="702">
                    <a:moveTo>
                      <a:pt x="467" y="486"/>
                    </a:moveTo>
                    <a:cubicBezTo>
                      <a:pt x="467" y="486"/>
                      <a:pt x="702" y="428"/>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4894200" y="2160975"/>
                <a:ext cx="15450" cy="11050"/>
              </a:xfrm>
              <a:custGeom>
                <a:rect b="b" l="l" r="r" t="t"/>
                <a:pathLst>
                  <a:path extrusionOk="0" h="442" w="618">
                    <a:moveTo>
                      <a:pt x="408" y="441"/>
                    </a:moveTo>
                    <a:cubicBezTo>
                      <a:pt x="408" y="441"/>
                      <a:pt x="617" y="398"/>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4925225" y="2219000"/>
                <a:ext cx="14475" cy="11350"/>
              </a:xfrm>
              <a:custGeom>
                <a:rect b="b" l="l" r="r" t="t"/>
                <a:pathLst>
                  <a:path extrusionOk="0" h="454" w="579">
                    <a:moveTo>
                      <a:pt x="372" y="453"/>
                    </a:moveTo>
                    <a:cubicBezTo>
                      <a:pt x="372" y="453"/>
                      <a:pt x="579" y="423"/>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4856100" y="2032700"/>
                <a:ext cx="10600" cy="19450"/>
              </a:xfrm>
              <a:custGeom>
                <a:rect b="b" l="l" r="r" t="t"/>
                <a:pathLst>
                  <a:path extrusionOk="0" h="778" w="424">
                    <a:moveTo>
                      <a:pt x="0" y="577"/>
                    </a:moveTo>
                    <a:cubicBezTo>
                      <a:pt x="0" y="577"/>
                      <a:pt x="198" y="777"/>
                      <a:pt x="42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4911225" y="2070000"/>
                <a:ext cx="13350" cy="17875"/>
              </a:xfrm>
              <a:custGeom>
                <a:rect b="b" l="l" r="r" t="t"/>
                <a:pathLst>
                  <a:path extrusionOk="0" h="715" w="534">
                    <a:moveTo>
                      <a:pt x="1" y="480"/>
                    </a:moveTo>
                    <a:cubicBezTo>
                      <a:pt x="1" y="480"/>
                      <a:pt x="155" y="715"/>
                      <a:pt x="53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4953150" y="2145425"/>
                <a:ext cx="14700" cy="13825"/>
              </a:xfrm>
              <a:custGeom>
                <a:rect b="b" l="l" r="r" t="t"/>
                <a:pathLst>
                  <a:path extrusionOk="0" h="553" w="588">
                    <a:moveTo>
                      <a:pt x="0" y="300"/>
                    </a:moveTo>
                    <a:cubicBezTo>
                      <a:pt x="0" y="300"/>
                      <a:pt x="100" y="553"/>
                      <a:pt x="58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4986050" y="2214050"/>
                <a:ext cx="13150" cy="9425"/>
              </a:xfrm>
              <a:custGeom>
                <a:rect b="b" l="l" r="r" t="t"/>
                <a:pathLst>
                  <a:path extrusionOk="0" h="377" w="526">
                    <a:moveTo>
                      <a:pt x="0" y="156"/>
                    </a:moveTo>
                    <a:cubicBezTo>
                      <a:pt x="0" y="156"/>
                      <a:pt x="43" y="376"/>
                      <a:pt x="52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4788250" y="2007525"/>
                <a:ext cx="15225" cy="36375"/>
              </a:xfrm>
              <a:custGeom>
                <a:rect b="b" l="l" r="r" t="t"/>
                <a:pathLst>
                  <a:path extrusionOk="0" h="1455" w="609">
                    <a:moveTo>
                      <a:pt x="192" y="1087"/>
                    </a:moveTo>
                    <a:cubicBezTo>
                      <a:pt x="192" y="1087"/>
                      <a:pt x="608" y="145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4822150" y="2094875"/>
                <a:ext cx="23675" cy="15800"/>
              </a:xfrm>
              <a:custGeom>
                <a:rect b="b" l="l" r="r" t="t"/>
                <a:pathLst>
                  <a:path extrusionOk="0" h="632" w="947">
                    <a:moveTo>
                      <a:pt x="514" y="529"/>
                    </a:moveTo>
                    <a:cubicBezTo>
                      <a:pt x="514" y="529"/>
                      <a:pt x="946" y="631"/>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4877175" y="2155700"/>
                <a:ext cx="20825" cy="14600"/>
              </a:xfrm>
              <a:custGeom>
                <a:rect b="b" l="l" r="r" t="t"/>
                <a:pathLst>
                  <a:path extrusionOk="0" h="584" w="833">
                    <a:moveTo>
                      <a:pt x="450" y="480"/>
                    </a:moveTo>
                    <a:cubicBezTo>
                      <a:pt x="450" y="480"/>
                      <a:pt x="833" y="58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4908900" y="2212850"/>
                <a:ext cx="19475" cy="15475"/>
              </a:xfrm>
              <a:custGeom>
                <a:rect b="b" l="l" r="r" t="t"/>
                <a:pathLst>
                  <a:path extrusionOk="0" h="619" w="779">
                    <a:moveTo>
                      <a:pt x="411" y="494"/>
                    </a:moveTo>
                    <a:cubicBezTo>
                      <a:pt x="411" y="494"/>
                      <a:pt x="778" y="618"/>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4852800" y="2013275"/>
                <a:ext cx="11475" cy="26650"/>
              </a:xfrm>
              <a:custGeom>
                <a:rect b="b" l="l" r="r" t="t"/>
                <a:pathLst>
                  <a:path extrusionOk="0" h="1066" w="459">
                    <a:moveTo>
                      <a:pt x="1" y="634"/>
                    </a:moveTo>
                    <a:cubicBezTo>
                      <a:pt x="1" y="634"/>
                      <a:pt x="78" y="1065"/>
                      <a:pt x="45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4911375" y="2050500"/>
                <a:ext cx="14675" cy="24175"/>
              </a:xfrm>
              <a:custGeom>
                <a:rect b="b" l="l" r="r" t="t"/>
                <a:pathLst>
                  <a:path extrusionOk="0" h="967" w="587">
                    <a:moveTo>
                      <a:pt x="11" y="529"/>
                    </a:moveTo>
                    <a:cubicBezTo>
                      <a:pt x="11" y="529"/>
                      <a:pt x="0" y="966"/>
                      <a:pt x="58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4954650" y="2128175"/>
                <a:ext cx="18250" cy="18175"/>
              </a:xfrm>
              <a:custGeom>
                <a:rect b="b" l="l" r="r" t="t"/>
                <a:pathLst>
                  <a:path extrusionOk="0" h="727" w="730">
                    <a:moveTo>
                      <a:pt x="92" y="333"/>
                    </a:moveTo>
                    <a:cubicBezTo>
                      <a:pt x="92" y="333"/>
                      <a:pt x="1" y="727"/>
                      <a:pt x="73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4988300" y="2200700"/>
                <a:ext cx="17650" cy="12100"/>
              </a:xfrm>
              <a:custGeom>
                <a:rect b="b" l="l" r="r" t="t"/>
                <a:pathLst>
                  <a:path extrusionOk="0" h="484" w="706">
                    <a:moveTo>
                      <a:pt x="135" y="176"/>
                    </a:moveTo>
                    <a:cubicBezTo>
                      <a:pt x="135" y="176"/>
                      <a:pt x="0" y="483"/>
                      <a:pt x="7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4764250" y="1995175"/>
                <a:ext cx="27325" cy="39950"/>
              </a:xfrm>
              <a:custGeom>
                <a:rect b="b" l="l" r="r" t="t"/>
                <a:pathLst>
                  <a:path extrusionOk="0" h="1598" w="1093">
                    <a:moveTo>
                      <a:pt x="512" y="1170"/>
                    </a:moveTo>
                    <a:cubicBezTo>
                      <a:pt x="512" y="1170"/>
                      <a:pt x="1093" y="159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4800250" y="2093600"/>
                <a:ext cx="33825" cy="15025"/>
              </a:xfrm>
              <a:custGeom>
                <a:rect b="b" l="l" r="r" t="t"/>
                <a:pathLst>
                  <a:path extrusionOk="0" h="601" w="1353">
                    <a:moveTo>
                      <a:pt x="780" y="503"/>
                    </a:moveTo>
                    <a:cubicBezTo>
                      <a:pt x="780" y="503"/>
                      <a:pt x="1353" y="601"/>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4857725" y="2153850"/>
                <a:ext cx="29850" cy="14300"/>
              </a:xfrm>
              <a:custGeom>
                <a:rect b="b" l="l" r="r" t="t"/>
                <a:pathLst>
                  <a:path extrusionOk="0" h="572" w="1194">
                    <a:moveTo>
                      <a:pt x="685" y="467"/>
                    </a:moveTo>
                    <a:cubicBezTo>
                      <a:pt x="685" y="467"/>
                      <a:pt x="1194" y="572"/>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4890050" y="2209950"/>
                <a:ext cx="28250" cy="15675"/>
              </a:xfrm>
              <a:custGeom>
                <a:rect b="b" l="l" r="r" t="t"/>
                <a:pathLst>
                  <a:path extrusionOk="0" h="627" w="1130">
                    <a:moveTo>
                      <a:pt x="641" y="495"/>
                    </a:moveTo>
                    <a:cubicBezTo>
                      <a:pt x="641" y="495"/>
                      <a:pt x="1130" y="626"/>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4847700" y="1992600"/>
                <a:ext cx="7275" cy="35825"/>
              </a:xfrm>
              <a:custGeom>
                <a:rect b="b" l="l" r="r" t="t"/>
                <a:pathLst>
                  <a:path extrusionOk="0" h="1433" w="291">
                    <a:moveTo>
                      <a:pt x="0" y="872"/>
                    </a:moveTo>
                    <a:cubicBezTo>
                      <a:pt x="0" y="872"/>
                      <a:pt x="156" y="1432"/>
                      <a:pt x="29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4909600" y="2028400"/>
                <a:ext cx="11550" cy="34375"/>
              </a:xfrm>
              <a:custGeom>
                <a:rect b="b" l="l" r="r" t="t"/>
                <a:pathLst>
                  <a:path extrusionOk="0" h="1375" w="462">
                    <a:moveTo>
                      <a:pt x="0" y="796"/>
                    </a:moveTo>
                    <a:cubicBezTo>
                      <a:pt x="0" y="796"/>
                      <a:pt x="40" y="1374"/>
                      <a:pt x="46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4956125" y="2106925"/>
                <a:ext cx="16300" cy="28450"/>
              </a:xfrm>
              <a:custGeom>
                <a:rect b="b" l="l" r="r" t="t"/>
                <a:pathLst>
                  <a:path extrusionOk="0" h="1138" w="652">
                    <a:moveTo>
                      <a:pt x="72" y="603"/>
                    </a:moveTo>
                    <a:cubicBezTo>
                      <a:pt x="72" y="603"/>
                      <a:pt x="1" y="1137"/>
                      <a:pt x="65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4991175" y="2183300"/>
                <a:ext cx="17650" cy="20800"/>
              </a:xfrm>
              <a:custGeom>
                <a:rect b="b" l="l" r="r" t="t"/>
                <a:pathLst>
                  <a:path extrusionOk="0" h="832" w="706">
                    <a:moveTo>
                      <a:pt x="141" y="406"/>
                    </a:moveTo>
                    <a:cubicBezTo>
                      <a:pt x="141" y="406"/>
                      <a:pt x="0" y="831"/>
                      <a:pt x="7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4744300" y="2016400"/>
                <a:ext cx="42525" cy="10325"/>
              </a:xfrm>
              <a:custGeom>
                <a:rect b="b" l="l" r="r" t="t"/>
                <a:pathLst>
                  <a:path extrusionOk="0" h="413" w="1701">
                    <a:moveTo>
                      <a:pt x="1072" y="75"/>
                    </a:moveTo>
                    <a:cubicBezTo>
                      <a:pt x="1072" y="75"/>
                      <a:pt x="1700" y="41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4792900" y="2104225"/>
                <a:ext cx="34800" cy="4850"/>
              </a:xfrm>
              <a:custGeom>
                <a:rect b="b" l="l" r="r" t="t"/>
                <a:pathLst>
                  <a:path extrusionOk="0" h="194" w="1392">
                    <a:moveTo>
                      <a:pt x="814" y="0"/>
                    </a:moveTo>
                    <a:cubicBezTo>
                      <a:pt x="814" y="0"/>
                      <a:pt x="1392" y="41"/>
                      <a:pt x="1" y="19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4850975" y="2163600"/>
                <a:ext cx="31000" cy="3600"/>
              </a:xfrm>
              <a:custGeom>
                <a:rect b="b" l="l" r="r" t="t"/>
                <a:pathLst>
                  <a:path extrusionOk="0" h="144" w="1240">
                    <a:moveTo>
                      <a:pt x="727" y="0"/>
                    </a:moveTo>
                    <a:cubicBezTo>
                      <a:pt x="727" y="0"/>
                      <a:pt x="1239" y="55"/>
                      <a:pt x="0" y="14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4882650" y="2220100"/>
                <a:ext cx="30375" cy="2475"/>
              </a:xfrm>
              <a:custGeom>
                <a:rect b="b" l="l" r="r" t="t"/>
                <a:pathLst>
                  <a:path extrusionOk="0" h="99" w="1215">
                    <a:moveTo>
                      <a:pt x="718" y="1"/>
                    </a:moveTo>
                    <a:cubicBezTo>
                      <a:pt x="718" y="1"/>
                      <a:pt x="1215" y="84"/>
                      <a:pt x="0" y="9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4830300" y="1990375"/>
                <a:ext cx="22650" cy="31150"/>
              </a:xfrm>
              <a:custGeom>
                <a:rect b="b" l="l" r="r" t="t"/>
                <a:pathLst>
                  <a:path extrusionOk="0" h="1246" w="906">
                    <a:moveTo>
                      <a:pt x="672" y="698"/>
                    </a:moveTo>
                    <a:cubicBezTo>
                      <a:pt x="672" y="698"/>
                      <a:pt x="906" y="1245"/>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4897375" y="2021300"/>
                <a:ext cx="15950" cy="35000"/>
              </a:xfrm>
              <a:custGeom>
                <a:rect b="b" l="l" r="r" t="t"/>
                <a:pathLst>
                  <a:path extrusionOk="0" h="1400" w="638">
                    <a:moveTo>
                      <a:pt x="519" y="816"/>
                    </a:moveTo>
                    <a:cubicBezTo>
                      <a:pt x="519" y="816"/>
                      <a:pt x="638" y="1399"/>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4951500" y="2094475"/>
                <a:ext cx="8425" cy="35725"/>
              </a:xfrm>
              <a:custGeom>
                <a:rect b="b" l="l" r="r" t="t"/>
                <a:pathLst>
                  <a:path extrusionOk="0" h="1429" w="337">
                    <a:moveTo>
                      <a:pt x="334" y="871"/>
                    </a:moveTo>
                    <a:cubicBezTo>
                      <a:pt x="334" y="871"/>
                      <a:pt x="336" y="1429"/>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4993675" y="2170025"/>
                <a:ext cx="3450" cy="30400"/>
              </a:xfrm>
              <a:custGeom>
                <a:rect b="b" l="l" r="r" t="t"/>
                <a:pathLst>
                  <a:path extrusionOk="0" h="1216" w="138">
                    <a:moveTo>
                      <a:pt x="138" y="760"/>
                    </a:moveTo>
                    <a:cubicBezTo>
                      <a:pt x="138" y="760"/>
                      <a:pt x="55" y="1215"/>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4763150" y="2030150"/>
                <a:ext cx="29375" cy="6725"/>
              </a:xfrm>
              <a:custGeom>
                <a:rect b="b" l="l" r="r" t="t"/>
                <a:pathLst>
                  <a:path extrusionOk="0" h="269" w="1175">
                    <a:moveTo>
                      <a:pt x="1095" y="1"/>
                    </a:moveTo>
                    <a:cubicBezTo>
                      <a:pt x="1095" y="1"/>
                      <a:pt x="1174" y="269"/>
                      <a:pt x="1" y="16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4812875" y="2106250"/>
                <a:ext cx="22500" cy="8075"/>
              </a:xfrm>
              <a:custGeom>
                <a:rect b="b" l="l" r="r" t="t"/>
                <a:pathLst>
                  <a:path extrusionOk="0" h="323" w="900">
                    <a:moveTo>
                      <a:pt x="750" y="1"/>
                    </a:moveTo>
                    <a:cubicBezTo>
                      <a:pt x="750" y="1"/>
                      <a:pt x="900" y="125"/>
                      <a:pt x="1" y="32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4868650" y="2165975"/>
                <a:ext cx="20075" cy="6475"/>
              </a:xfrm>
              <a:custGeom>
                <a:rect b="b" l="l" r="r" t="t"/>
                <a:pathLst>
                  <a:path extrusionOk="0" h="259" w="803">
                    <a:moveTo>
                      <a:pt x="672" y="0"/>
                    </a:moveTo>
                    <a:cubicBezTo>
                      <a:pt x="672" y="0"/>
                      <a:pt x="803" y="114"/>
                      <a:pt x="0"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4899600" y="2223350"/>
                <a:ext cx="19825" cy="5375"/>
              </a:xfrm>
              <a:custGeom>
                <a:rect b="b" l="l" r="r" t="t"/>
                <a:pathLst>
                  <a:path extrusionOk="0" h="215" w="793">
                    <a:moveTo>
                      <a:pt x="671" y="1"/>
                    </a:moveTo>
                    <a:cubicBezTo>
                      <a:pt x="671" y="1"/>
                      <a:pt x="792" y="119"/>
                      <a:pt x="1"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4833225" y="2010450"/>
                <a:ext cx="20350" cy="19400"/>
              </a:xfrm>
              <a:custGeom>
                <a:rect b="b" l="l" r="r" t="t"/>
                <a:pathLst>
                  <a:path extrusionOk="0" h="776" w="814">
                    <a:moveTo>
                      <a:pt x="813" y="599"/>
                    </a:moveTo>
                    <a:cubicBezTo>
                      <a:pt x="813" y="599"/>
                      <a:pt x="722" y="77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4896225" y="2041525"/>
                <a:ext cx="16900" cy="22575"/>
              </a:xfrm>
              <a:custGeom>
                <a:rect b="b" l="l" r="r" t="t"/>
                <a:pathLst>
                  <a:path extrusionOk="0" h="903" w="676">
                    <a:moveTo>
                      <a:pt x="676" y="750"/>
                    </a:moveTo>
                    <a:cubicBezTo>
                      <a:pt x="676" y="750"/>
                      <a:pt x="550" y="90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4946650" y="2112525"/>
                <a:ext cx="12350" cy="23925"/>
              </a:xfrm>
              <a:custGeom>
                <a:rect b="b" l="l" r="r" t="t"/>
                <a:pathLst>
                  <a:path extrusionOk="0" h="957" w="494">
                    <a:moveTo>
                      <a:pt x="493" y="849"/>
                    </a:moveTo>
                    <a:cubicBezTo>
                      <a:pt x="493" y="849"/>
                      <a:pt x="347" y="95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4986925" y="2184000"/>
                <a:ext cx="6825" cy="20825"/>
              </a:xfrm>
              <a:custGeom>
                <a:rect b="b" l="l" r="r" t="t"/>
                <a:pathLst>
                  <a:path extrusionOk="0" h="833" w="273">
                    <a:moveTo>
                      <a:pt x="272" y="767"/>
                    </a:moveTo>
                    <a:cubicBezTo>
                      <a:pt x="272" y="767"/>
                      <a:pt x="137" y="83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4778450" y="2042125"/>
                <a:ext cx="29375" cy="6725"/>
              </a:xfrm>
              <a:custGeom>
                <a:rect b="b" l="l" r="r" t="t"/>
                <a:pathLst>
                  <a:path extrusionOk="0" h="269" w="1175">
                    <a:moveTo>
                      <a:pt x="1096" y="0"/>
                    </a:moveTo>
                    <a:cubicBezTo>
                      <a:pt x="1096" y="0"/>
                      <a:pt x="1174" y="268"/>
                      <a:pt x="1" y="1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4828225" y="2109225"/>
                <a:ext cx="22500" cy="8050"/>
              </a:xfrm>
              <a:custGeom>
                <a:rect b="b" l="l" r="r" t="t"/>
                <a:pathLst>
                  <a:path extrusionOk="0" h="322" w="900">
                    <a:moveTo>
                      <a:pt x="750" y="0"/>
                    </a:moveTo>
                    <a:cubicBezTo>
                      <a:pt x="750" y="0"/>
                      <a:pt x="900" y="123"/>
                      <a:pt x="0" y="32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4882250" y="2169050"/>
                <a:ext cx="20075" cy="6475"/>
              </a:xfrm>
              <a:custGeom>
                <a:rect b="b" l="l" r="r" t="t"/>
                <a:pathLst>
                  <a:path extrusionOk="0" h="259" w="803">
                    <a:moveTo>
                      <a:pt x="672" y="1"/>
                    </a:moveTo>
                    <a:cubicBezTo>
                      <a:pt x="672" y="1"/>
                      <a:pt x="803" y="114"/>
                      <a:pt x="0"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4912700" y="2227150"/>
                <a:ext cx="19825" cy="5350"/>
              </a:xfrm>
              <a:custGeom>
                <a:rect b="b" l="l" r="r" t="t"/>
                <a:pathLst>
                  <a:path extrusionOk="0" h="214" w="793">
                    <a:moveTo>
                      <a:pt x="670" y="1"/>
                    </a:moveTo>
                    <a:cubicBezTo>
                      <a:pt x="670" y="1"/>
                      <a:pt x="792" y="119"/>
                      <a:pt x="0"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p:nvPr/>
            </p:nvSpPr>
            <p:spPr>
              <a:xfrm>
                <a:off x="4836925" y="2025575"/>
                <a:ext cx="20350" cy="19375"/>
              </a:xfrm>
              <a:custGeom>
                <a:rect b="b" l="l" r="r" t="t"/>
                <a:pathLst>
                  <a:path extrusionOk="0" h="775" w="814">
                    <a:moveTo>
                      <a:pt x="814" y="599"/>
                    </a:moveTo>
                    <a:cubicBezTo>
                      <a:pt x="814" y="599"/>
                      <a:pt x="722" y="775"/>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
              <p:cNvSpPr/>
              <p:nvPr/>
            </p:nvSpPr>
            <p:spPr>
              <a:xfrm>
                <a:off x="4896800" y="2057050"/>
                <a:ext cx="16925" cy="22600"/>
              </a:xfrm>
              <a:custGeom>
                <a:rect b="b" l="l" r="r" t="t"/>
                <a:pathLst>
                  <a:path extrusionOk="0" h="904" w="677">
                    <a:moveTo>
                      <a:pt x="677" y="750"/>
                    </a:moveTo>
                    <a:cubicBezTo>
                      <a:pt x="677" y="750"/>
                      <a:pt x="551" y="90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5"/>
              <p:cNvSpPr/>
              <p:nvPr/>
            </p:nvSpPr>
            <p:spPr>
              <a:xfrm>
                <a:off x="4944300" y="2126725"/>
                <a:ext cx="12375" cy="23925"/>
              </a:xfrm>
              <a:custGeom>
                <a:rect b="b" l="l" r="r" t="t"/>
                <a:pathLst>
                  <a:path extrusionOk="0" h="957" w="495">
                    <a:moveTo>
                      <a:pt x="494" y="849"/>
                    </a:moveTo>
                    <a:cubicBezTo>
                      <a:pt x="494" y="849"/>
                      <a:pt x="347" y="957"/>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4982825" y="2195250"/>
                <a:ext cx="6850" cy="20800"/>
              </a:xfrm>
              <a:custGeom>
                <a:rect b="b" l="l" r="r" t="t"/>
                <a:pathLst>
                  <a:path extrusionOk="0" h="832" w="274">
                    <a:moveTo>
                      <a:pt x="273" y="766"/>
                    </a:moveTo>
                    <a:cubicBezTo>
                      <a:pt x="273" y="766"/>
                      <a:pt x="137" y="832"/>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
              <p:cNvSpPr/>
              <p:nvPr/>
            </p:nvSpPr>
            <p:spPr>
              <a:xfrm>
                <a:off x="4801550" y="2056450"/>
                <a:ext cx="24825" cy="6950"/>
              </a:xfrm>
              <a:custGeom>
                <a:rect b="b" l="l" r="r" t="t"/>
                <a:pathLst>
                  <a:path extrusionOk="0" h="278" w="993">
                    <a:moveTo>
                      <a:pt x="902" y="0"/>
                    </a:moveTo>
                    <a:cubicBezTo>
                      <a:pt x="902" y="0"/>
                      <a:pt x="992" y="278"/>
                      <a:pt x="0" y="6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5"/>
              <p:cNvSpPr/>
              <p:nvPr/>
            </p:nvSpPr>
            <p:spPr>
              <a:xfrm>
                <a:off x="4849275" y="2112775"/>
                <a:ext cx="20075" cy="5725"/>
              </a:xfrm>
              <a:custGeom>
                <a:rect b="b" l="l" r="r" t="t"/>
                <a:pathLst>
                  <a:path extrusionOk="0" h="229" w="803">
                    <a:moveTo>
                      <a:pt x="641" y="1"/>
                    </a:moveTo>
                    <a:cubicBezTo>
                      <a:pt x="641" y="1"/>
                      <a:pt x="802" y="126"/>
                      <a:pt x="0" y="22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900950" y="2172775"/>
                <a:ext cx="17900" cy="4500"/>
              </a:xfrm>
              <a:custGeom>
                <a:rect b="b" l="l" r="r" t="t"/>
                <a:pathLst>
                  <a:path extrusionOk="0" h="180" w="716">
                    <a:moveTo>
                      <a:pt x="573" y="1"/>
                    </a:moveTo>
                    <a:cubicBezTo>
                      <a:pt x="573" y="1"/>
                      <a:pt x="716" y="116"/>
                      <a:pt x="1" y="18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4930825" y="2231725"/>
                <a:ext cx="17575" cy="3575"/>
              </a:xfrm>
              <a:custGeom>
                <a:rect b="b" l="l" r="r" t="t"/>
                <a:pathLst>
                  <a:path extrusionOk="0" h="143" w="703">
                    <a:moveTo>
                      <a:pt x="571" y="0"/>
                    </a:moveTo>
                    <a:cubicBezTo>
                      <a:pt x="571" y="0"/>
                      <a:pt x="703" y="121"/>
                      <a:pt x="1"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4845850" y="2045450"/>
                <a:ext cx="15850" cy="17850"/>
              </a:xfrm>
              <a:custGeom>
                <a:rect b="b" l="l" r="r" t="t"/>
                <a:pathLst>
                  <a:path extrusionOk="0" h="714" w="634">
                    <a:moveTo>
                      <a:pt x="633" y="527"/>
                    </a:moveTo>
                    <a:cubicBezTo>
                      <a:pt x="633" y="527"/>
                      <a:pt x="543" y="71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4901525" y="2078300"/>
                <a:ext cx="12875" cy="20175"/>
              </a:xfrm>
              <a:custGeom>
                <a:rect b="b" l="l" r="r" t="t"/>
                <a:pathLst>
                  <a:path extrusionOk="0" h="807" w="515">
                    <a:moveTo>
                      <a:pt x="515" y="642"/>
                    </a:moveTo>
                    <a:cubicBezTo>
                      <a:pt x="515" y="642"/>
                      <a:pt x="389" y="80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4944775" y="2147125"/>
                <a:ext cx="9050" cy="20750"/>
              </a:xfrm>
              <a:custGeom>
                <a:rect b="b" l="l" r="r" t="t"/>
                <a:pathLst>
                  <a:path extrusionOk="0" h="830" w="362">
                    <a:moveTo>
                      <a:pt x="362" y="712"/>
                    </a:moveTo>
                    <a:cubicBezTo>
                      <a:pt x="362" y="712"/>
                      <a:pt x="213" y="83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4980075" y="2211975"/>
                <a:ext cx="4675" cy="17700"/>
              </a:xfrm>
              <a:custGeom>
                <a:rect b="b" l="l" r="r" t="t"/>
                <a:pathLst>
                  <a:path extrusionOk="0" h="708" w="187">
                    <a:moveTo>
                      <a:pt x="187" y="634"/>
                    </a:moveTo>
                    <a:cubicBezTo>
                      <a:pt x="187" y="634"/>
                      <a:pt x="48" y="70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4822875" y="2067825"/>
                <a:ext cx="19750" cy="5575"/>
              </a:xfrm>
              <a:custGeom>
                <a:rect b="b" l="l" r="r" t="t"/>
                <a:pathLst>
                  <a:path extrusionOk="0" h="223" w="790">
                    <a:moveTo>
                      <a:pt x="717" y="0"/>
                    </a:moveTo>
                    <a:cubicBezTo>
                      <a:pt x="717" y="0"/>
                      <a:pt x="790" y="223"/>
                      <a:pt x="0" y="4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4868725" y="2115125"/>
                <a:ext cx="16025" cy="4525"/>
              </a:xfrm>
              <a:custGeom>
                <a:rect b="b" l="l" r="r" t="t"/>
                <a:pathLst>
                  <a:path extrusionOk="0" h="181" w="641">
                    <a:moveTo>
                      <a:pt x="511" y="0"/>
                    </a:moveTo>
                    <a:cubicBezTo>
                      <a:pt x="511" y="0"/>
                      <a:pt x="641" y="101"/>
                      <a:pt x="0" y="18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4918225" y="2175350"/>
                <a:ext cx="14300" cy="3575"/>
              </a:xfrm>
              <a:custGeom>
                <a:rect b="b" l="l" r="r" t="t"/>
                <a:pathLst>
                  <a:path extrusionOk="0" h="143" w="572">
                    <a:moveTo>
                      <a:pt x="457" y="1"/>
                    </a:moveTo>
                    <a:cubicBezTo>
                      <a:pt x="457" y="1"/>
                      <a:pt x="571" y="93"/>
                      <a:pt x="0" y="14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4947600" y="2235050"/>
                <a:ext cx="14025" cy="2825"/>
              </a:xfrm>
              <a:custGeom>
                <a:rect b="b" l="l" r="r" t="t"/>
                <a:pathLst>
                  <a:path extrusionOk="0" h="113" w="561">
                    <a:moveTo>
                      <a:pt x="455" y="1"/>
                    </a:moveTo>
                    <a:cubicBezTo>
                      <a:pt x="455" y="1"/>
                      <a:pt x="560" y="98"/>
                      <a:pt x="1" y="11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4854075" y="2063825"/>
                <a:ext cx="12550" cy="14250"/>
              </a:xfrm>
              <a:custGeom>
                <a:rect b="b" l="l" r="r" t="t"/>
                <a:pathLst>
                  <a:path extrusionOk="0" h="570" w="502">
                    <a:moveTo>
                      <a:pt x="501" y="419"/>
                    </a:moveTo>
                    <a:cubicBezTo>
                      <a:pt x="501" y="419"/>
                      <a:pt x="430" y="57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4905875" y="2097925"/>
                <a:ext cx="10200" cy="16100"/>
              </a:xfrm>
              <a:custGeom>
                <a:rect b="b" l="l" r="r" t="t"/>
                <a:pathLst>
                  <a:path extrusionOk="0" h="644" w="408">
                    <a:moveTo>
                      <a:pt x="408" y="511"/>
                    </a:moveTo>
                    <a:cubicBezTo>
                      <a:pt x="408" y="511"/>
                      <a:pt x="307" y="64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4945200" y="2166025"/>
                <a:ext cx="7150" cy="16525"/>
              </a:xfrm>
              <a:custGeom>
                <a:rect b="b" l="l" r="r" t="t"/>
                <a:pathLst>
                  <a:path extrusionOk="0" h="661" w="286">
                    <a:moveTo>
                      <a:pt x="286" y="565"/>
                    </a:moveTo>
                    <a:cubicBezTo>
                      <a:pt x="286" y="565"/>
                      <a:pt x="166" y="660"/>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4977550" y="2227425"/>
                <a:ext cx="3675" cy="14100"/>
              </a:xfrm>
              <a:custGeom>
                <a:rect b="b" l="l" r="r" t="t"/>
                <a:pathLst>
                  <a:path extrusionOk="0" h="564" w="147">
                    <a:moveTo>
                      <a:pt x="146" y="504"/>
                    </a:moveTo>
                    <a:cubicBezTo>
                      <a:pt x="146" y="504"/>
                      <a:pt x="35" y="564"/>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739625" y="1995725"/>
                <a:ext cx="55825" cy="36525"/>
              </a:xfrm>
              <a:custGeom>
                <a:rect b="b" l="l" r="r" t="t"/>
                <a:pathLst>
                  <a:path extrusionOk="0" h="1461" w="2233">
                    <a:moveTo>
                      <a:pt x="1307" y="1043"/>
                    </a:moveTo>
                    <a:cubicBezTo>
                      <a:pt x="1307" y="1043"/>
                      <a:pt x="2233" y="146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4782350" y="2099225"/>
                <a:ext cx="53600" cy="7075"/>
              </a:xfrm>
              <a:custGeom>
                <a:rect b="b" l="l" r="r" t="t"/>
                <a:pathLst>
                  <a:path extrusionOk="0" h="283" w="2144">
                    <a:moveTo>
                      <a:pt x="1319" y="264"/>
                    </a:moveTo>
                    <a:cubicBezTo>
                      <a:pt x="1319" y="264"/>
                      <a:pt x="2144" y="282"/>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4841875" y="2157775"/>
                <a:ext cx="47550" cy="7950"/>
              </a:xfrm>
              <a:custGeom>
                <a:rect b="b" l="l" r="r" t="t"/>
                <a:pathLst>
                  <a:path extrusionOk="0" h="318" w="1902">
                    <a:moveTo>
                      <a:pt x="1164" y="292"/>
                    </a:moveTo>
                    <a:cubicBezTo>
                      <a:pt x="1164" y="292"/>
                      <a:pt x="1902" y="31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4873600" y="2212775"/>
                <a:ext cx="45950" cy="10475"/>
              </a:xfrm>
              <a:custGeom>
                <a:rect b="b" l="l" r="r" t="t"/>
                <a:pathLst>
                  <a:path extrusionOk="0" h="419" w="1838">
                    <a:moveTo>
                      <a:pt x="1148" y="356"/>
                    </a:moveTo>
                    <a:cubicBezTo>
                      <a:pt x="1148" y="356"/>
                      <a:pt x="1838" y="419"/>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4838700" y="1976900"/>
                <a:ext cx="17375" cy="51750"/>
              </a:xfrm>
              <a:custGeom>
                <a:rect b="b" l="l" r="r" t="t"/>
                <a:pathLst>
                  <a:path extrusionOk="0" h="2070" w="695">
                    <a:moveTo>
                      <a:pt x="291" y="1333"/>
                    </a:moveTo>
                    <a:cubicBezTo>
                      <a:pt x="291" y="1333"/>
                      <a:pt x="695" y="207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4908350" y="2009800"/>
                <a:ext cx="6625" cy="54125"/>
              </a:xfrm>
              <a:custGeom>
                <a:rect b="b" l="l" r="r" t="t"/>
                <a:pathLst>
                  <a:path extrusionOk="0" h="2165" w="265">
                    <a:moveTo>
                      <a:pt x="16" y="1362"/>
                    </a:moveTo>
                    <a:cubicBezTo>
                      <a:pt x="16" y="1362"/>
                      <a:pt x="264" y="2165"/>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4957950" y="2086825"/>
                <a:ext cx="5975" cy="50700"/>
              </a:xfrm>
              <a:custGeom>
                <a:rect b="b" l="l" r="r" t="t"/>
                <a:pathLst>
                  <a:path extrusionOk="0" h="2028" w="239">
                    <a:moveTo>
                      <a:pt x="0" y="1239"/>
                    </a:moveTo>
                    <a:cubicBezTo>
                      <a:pt x="0" y="1239"/>
                      <a:pt x="82" y="2027"/>
                      <a:pt x="23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4993975" y="2165675"/>
                <a:ext cx="11025" cy="40725"/>
              </a:xfrm>
              <a:custGeom>
                <a:rect b="b" l="l" r="r" t="t"/>
                <a:pathLst>
                  <a:path extrusionOk="0" h="1629" w="441">
                    <a:moveTo>
                      <a:pt x="55" y="974"/>
                    </a:moveTo>
                    <a:cubicBezTo>
                      <a:pt x="55" y="974"/>
                      <a:pt x="1" y="1629"/>
                      <a:pt x="44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5284750" y="1957750"/>
                <a:ext cx="59875" cy="149875"/>
              </a:xfrm>
              <a:custGeom>
                <a:rect b="b" l="l" r="r" t="t"/>
                <a:pathLst>
                  <a:path extrusionOk="0" h="5995" w="2395">
                    <a:moveTo>
                      <a:pt x="0" y="5995"/>
                    </a:moveTo>
                    <a:cubicBezTo>
                      <a:pt x="0" y="5995"/>
                      <a:pt x="100" y="1389"/>
                      <a:pt x="1299" y="655"/>
                    </a:cubicBezTo>
                    <a:cubicBezTo>
                      <a:pt x="2368" y="1"/>
                      <a:pt x="2394" y="2093"/>
                      <a:pt x="0" y="599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5220725" y="1979975"/>
                <a:ext cx="59975" cy="159375"/>
              </a:xfrm>
              <a:custGeom>
                <a:rect b="b" l="l" r="r" t="t"/>
                <a:pathLst>
                  <a:path extrusionOk="0" h="6375" w="2399">
                    <a:moveTo>
                      <a:pt x="986" y="6374"/>
                    </a:moveTo>
                    <a:cubicBezTo>
                      <a:pt x="986" y="6374"/>
                      <a:pt x="0" y="1879"/>
                      <a:pt x="995" y="886"/>
                    </a:cubicBezTo>
                    <a:cubicBezTo>
                      <a:pt x="1882" y="1"/>
                      <a:pt x="2399" y="2026"/>
                      <a:pt x="986" y="6374"/>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5170475" y="2060775"/>
                <a:ext cx="55600" cy="145875"/>
              </a:xfrm>
              <a:custGeom>
                <a:rect b="b" l="l" r="r" t="t"/>
                <a:pathLst>
                  <a:path extrusionOk="0" h="5835" w="2224">
                    <a:moveTo>
                      <a:pt x="1700" y="5834"/>
                    </a:moveTo>
                    <a:cubicBezTo>
                      <a:pt x="1700" y="5834"/>
                      <a:pt x="0" y="1989"/>
                      <a:pt x="735" y="938"/>
                    </a:cubicBezTo>
                    <a:cubicBezTo>
                      <a:pt x="1391" y="1"/>
                      <a:pt x="2223" y="1721"/>
                      <a:pt x="1700" y="5834"/>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5130850" y="2147675"/>
                <a:ext cx="55300" cy="112000"/>
              </a:xfrm>
              <a:custGeom>
                <a:rect b="b" l="l" r="r" t="t"/>
                <a:pathLst>
                  <a:path extrusionOk="0" h="4480" w="2212">
                    <a:moveTo>
                      <a:pt x="2211" y="4479"/>
                    </a:moveTo>
                    <a:cubicBezTo>
                      <a:pt x="2211" y="4479"/>
                      <a:pt x="0" y="1713"/>
                      <a:pt x="585" y="808"/>
                    </a:cubicBezTo>
                    <a:cubicBezTo>
                      <a:pt x="1106" y="1"/>
                      <a:pt x="2167" y="1229"/>
                      <a:pt x="2211" y="4479"/>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5194125" y="2189800"/>
                <a:ext cx="114450" cy="54750"/>
              </a:xfrm>
              <a:custGeom>
                <a:rect b="b" l="l" r="r" t="t"/>
                <a:pathLst>
                  <a:path extrusionOk="0" h="2190" w="4578">
                    <a:moveTo>
                      <a:pt x="1" y="1977"/>
                    </a:moveTo>
                    <a:cubicBezTo>
                      <a:pt x="1" y="1977"/>
                      <a:pt x="2963" y="0"/>
                      <a:pt x="3816" y="652"/>
                    </a:cubicBezTo>
                    <a:cubicBezTo>
                      <a:pt x="4578" y="1234"/>
                      <a:pt x="3255" y="2190"/>
                      <a:pt x="1" y="1977"/>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5222325" y="2136950"/>
                <a:ext cx="115400" cy="55125"/>
              </a:xfrm>
              <a:custGeom>
                <a:rect b="b" l="l" r="r" t="t"/>
                <a:pathLst>
                  <a:path extrusionOk="0" h="2205" w="4616">
                    <a:moveTo>
                      <a:pt x="1" y="1776"/>
                    </a:moveTo>
                    <a:cubicBezTo>
                      <a:pt x="1" y="1776"/>
                      <a:pt x="3087" y="0"/>
                      <a:pt x="3895" y="707"/>
                    </a:cubicBezTo>
                    <a:cubicBezTo>
                      <a:pt x="4615" y="1339"/>
                      <a:pt x="3231" y="2205"/>
                      <a:pt x="1" y="177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5266600" y="2076850"/>
                <a:ext cx="142450" cy="55350"/>
              </a:xfrm>
              <a:custGeom>
                <a:rect b="b" l="l" r="r" t="t"/>
                <a:pathLst>
                  <a:path extrusionOk="0" h="2214" w="5698">
                    <a:moveTo>
                      <a:pt x="1" y="1706"/>
                    </a:moveTo>
                    <a:cubicBezTo>
                      <a:pt x="1" y="1706"/>
                      <a:pt x="3774" y="0"/>
                      <a:pt x="4791" y="730"/>
                    </a:cubicBezTo>
                    <a:cubicBezTo>
                      <a:pt x="5698" y="1379"/>
                      <a:pt x="4009" y="2214"/>
                      <a:pt x="1" y="170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5174600" y="2035775"/>
                <a:ext cx="200075" cy="278225"/>
              </a:xfrm>
              <a:custGeom>
                <a:rect b="b" l="l" r="r" t="t"/>
                <a:pathLst>
                  <a:path extrusionOk="0" h="11129" w="8003">
                    <a:moveTo>
                      <a:pt x="0" y="11128"/>
                    </a:moveTo>
                    <a:cubicBezTo>
                      <a:pt x="0" y="11128"/>
                      <a:pt x="265" y="4038"/>
                      <a:pt x="8003" y="0"/>
                    </a:cubicBezTo>
                    <a:cubicBezTo>
                      <a:pt x="8003" y="0"/>
                      <a:pt x="1482" y="3689"/>
                      <a:pt x="0" y="11128"/>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5300425" y="1975375"/>
                <a:ext cx="145350" cy="113150"/>
              </a:xfrm>
              <a:custGeom>
                <a:rect b="b" l="l" r="r" t="t"/>
                <a:pathLst>
                  <a:path extrusionOk="0" h="4526" w="5814">
                    <a:moveTo>
                      <a:pt x="1" y="4526"/>
                    </a:moveTo>
                    <a:cubicBezTo>
                      <a:pt x="1" y="4526"/>
                      <a:pt x="3191" y="0"/>
                      <a:pt x="4631" y="591"/>
                    </a:cubicBezTo>
                    <a:cubicBezTo>
                      <a:pt x="5813" y="1076"/>
                      <a:pt x="4922" y="2482"/>
                      <a:pt x="1" y="452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5291125" y="2015075"/>
                <a:ext cx="109000" cy="81525"/>
              </a:xfrm>
              <a:custGeom>
                <a:rect b="b" l="l" r="r" t="t"/>
                <a:pathLst>
                  <a:path extrusionOk="0" h="3261" w="4360">
                    <a:moveTo>
                      <a:pt x="1" y="3261"/>
                    </a:moveTo>
                    <a:cubicBezTo>
                      <a:pt x="1" y="3261"/>
                      <a:pt x="1917" y="1141"/>
                      <a:pt x="4360" y="1"/>
                    </a:cubicBezTo>
                    <a:cubicBezTo>
                      <a:pt x="4360" y="1"/>
                      <a:pt x="1117" y="2623"/>
                      <a:pt x="1" y="32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5292450" y="1999650"/>
                <a:ext cx="24300" cy="99500"/>
              </a:xfrm>
              <a:custGeom>
                <a:rect b="b" l="l" r="r" t="t"/>
                <a:pathLst>
                  <a:path extrusionOk="0" h="3980" w="972">
                    <a:moveTo>
                      <a:pt x="0" y="3979"/>
                    </a:moveTo>
                    <a:cubicBezTo>
                      <a:pt x="0" y="3979"/>
                      <a:pt x="11" y="1773"/>
                      <a:pt x="971" y="0"/>
                    </a:cubicBezTo>
                    <a:cubicBezTo>
                      <a:pt x="971" y="0"/>
                      <a:pt x="368" y="3091"/>
                      <a:pt x="0" y="397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5235375" y="2033850"/>
                <a:ext cx="15425" cy="112725"/>
              </a:xfrm>
              <a:custGeom>
                <a:rect b="b" l="l" r="r" t="t"/>
                <a:pathLst>
                  <a:path extrusionOk="0" h="4509" w="617">
                    <a:moveTo>
                      <a:pt x="431" y="4508"/>
                    </a:moveTo>
                    <a:cubicBezTo>
                      <a:pt x="431" y="4508"/>
                      <a:pt x="1" y="2148"/>
                      <a:pt x="596" y="0"/>
                    </a:cubicBezTo>
                    <a:cubicBezTo>
                      <a:pt x="596" y="0"/>
                      <a:pt x="616" y="3462"/>
                      <a:pt x="431" y="450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5197175" y="2098375"/>
                <a:ext cx="15375" cy="103650"/>
              </a:xfrm>
              <a:custGeom>
                <a:rect b="b" l="l" r="r" t="t"/>
                <a:pathLst>
                  <a:path extrusionOk="0" h="4146" w="615">
                    <a:moveTo>
                      <a:pt x="615" y="4145"/>
                    </a:moveTo>
                    <a:cubicBezTo>
                      <a:pt x="615" y="4145"/>
                      <a:pt x="0" y="2087"/>
                      <a:pt x="33" y="0"/>
                    </a:cubicBezTo>
                    <a:cubicBezTo>
                      <a:pt x="33" y="0"/>
                      <a:pt x="568" y="3152"/>
                      <a:pt x="615" y="414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5158700" y="2174150"/>
                <a:ext cx="28000" cy="86650"/>
              </a:xfrm>
              <a:custGeom>
                <a:rect b="b" l="l" r="r" t="t"/>
                <a:pathLst>
                  <a:path extrusionOk="0" h="3466" w="1120">
                    <a:moveTo>
                      <a:pt x="1119" y="3466"/>
                    </a:moveTo>
                    <a:cubicBezTo>
                      <a:pt x="1119" y="3466"/>
                      <a:pt x="241" y="1795"/>
                      <a:pt x="1" y="1"/>
                    </a:cubicBezTo>
                    <a:cubicBezTo>
                      <a:pt x="1" y="1"/>
                      <a:pt x="943" y="2620"/>
                      <a:pt x="1119" y="3466"/>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5193375" y="2216400"/>
                <a:ext cx="88725" cy="22600"/>
              </a:xfrm>
              <a:custGeom>
                <a:rect b="b" l="l" r="r" t="t"/>
                <a:pathLst>
                  <a:path extrusionOk="0" h="904" w="3549">
                    <a:moveTo>
                      <a:pt x="0" y="903"/>
                    </a:moveTo>
                    <a:cubicBezTo>
                      <a:pt x="0" y="903"/>
                      <a:pt x="1891" y="752"/>
                      <a:pt x="3549" y="0"/>
                    </a:cubicBezTo>
                    <a:cubicBezTo>
                      <a:pt x="3549" y="0"/>
                      <a:pt x="814" y="602"/>
                      <a:pt x="0" y="90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5220300" y="2162575"/>
                <a:ext cx="85325" cy="16875"/>
              </a:xfrm>
              <a:custGeom>
                <a:rect b="b" l="l" r="r" t="t"/>
                <a:pathLst>
                  <a:path extrusionOk="0" h="675" w="3413">
                    <a:moveTo>
                      <a:pt x="1" y="674"/>
                    </a:moveTo>
                    <a:cubicBezTo>
                      <a:pt x="1" y="674"/>
                      <a:pt x="1810" y="643"/>
                      <a:pt x="3413" y="0"/>
                    </a:cubicBezTo>
                    <a:cubicBezTo>
                      <a:pt x="3413" y="0"/>
                      <a:pt x="786" y="426"/>
                      <a:pt x="1" y="67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5270525" y="2103425"/>
                <a:ext cx="97150" cy="15850"/>
              </a:xfrm>
              <a:custGeom>
                <a:rect b="b" l="l" r="r" t="t"/>
                <a:pathLst>
                  <a:path extrusionOk="0" h="634" w="3886">
                    <a:moveTo>
                      <a:pt x="1" y="527"/>
                    </a:moveTo>
                    <a:cubicBezTo>
                      <a:pt x="1" y="527"/>
                      <a:pt x="2046" y="634"/>
                      <a:pt x="3885" y="1"/>
                    </a:cubicBezTo>
                    <a:cubicBezTo>
                      <a:pt x="3885" y="1"/>
                      <a:pt x="898" y="296"/>
                      <a:pt x="1" y="527"/>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5321825" y="2053750"/>
                <a:ext cx="8075" cy="13875"/>
              </a:xfrm>
              <a:custGeom>
                <a:rect b="b" l="l" r="r" t="t"/>
                <a:pathLst>
                  <a:path extrusionOk="0" h="555" w="323">
                    <a:moveTo>
                      <a:pt x="210" y="528"/>
                    </a:moveTo>
                    <a:cubicBezTo>
                      <a:pt x="210" y="528"/>
                      <a:pt x="1" y="554"/>
                      <a:pt x="32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5281550" y="2110950"/>
                <a:ext cx="10675" cy="6325"/>
              </a:xfrm>
              <a:custGeom>
                <a:rect b="b" l="l" r="r" t="t"/>
                <a:pathLst>
                  <a:path extrusionOk="0" h="253" w="427">
                    <a:moveTo>
                      <a:pt x="163" y="253"/>
                    </a:moveTo>
                    <a:cubicBezTo>
                      <a:pt x="163" y="253"/>
                      <a:pt x="1" y="221"/>
                      <a:pt x="42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5233125" y="2171575"/>
                <a:ext cx="9450" cy="5750"/>
              </a:xfrm>
              <a:custGeom>
                <a:rect b="b" l="l" r="r" t="t"/>
                <a:pathLst>
                  <a:path extrusionOk="0" h="230" w="378">
                    <a:moveTo>
                      <a:pt x="146" y="230"/>
                    </a:moveTo>
                    <a:cubicBezTo>
                      <a:pt x="146" y="230"/>
                      <a:pt x="1" y="207"/>
                      <a:pt x="37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5203725" y="2230750"/>
                <a:ext cx="8900" cy="5975"/>
              </a:xfrm>
              <a:custGeom>
                <a:rect b="b" l="l" r="r" t="t"/>
                <a:pathLst>
                  <a:path extrusionOk="0" h="239" w="356">
                    <a:moveTo>
                      <a:pt x="143" y="238"/>
                    </a:moveTo>
                    <a:cubicBezTo>
                      <a:pt x="143" y="238"/>
                      <a:pt x="1" y="224"/>
                      <a:pt x="35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5291975" y="2062775"/>
                <a:ext cx="5250" cy="11575"/>
              </a:xfrm>
              <a:custGeom>
                <a:rect b="b" l="l" r="r" t="t"/>
                <a:pathLst>
                  <a:path extrusionOk="0" h="463" w="210">
                    <a:moveTo>
                      <a:pt x="210" y="321"/>
                    </a:moveTo>
                    <a:cubicBezTo>
                      <a:pt x="210" y="321"/>
                      <a:pt x="85" y="462"/>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5239775" y="2099925"/>
                <a:ext cx="6775" cy="10900"/>
              </a:xfrm>
              <a:custGeom>
                <a:rect b="b" l="l" r="r" t="t"/>
                <a:pathLst>
                  <a:path extrusionOk="0" h="436" w="271">
                    <a:moveTo>
                      <a:pt x="270" y="272"/>
                    </a:moveTo>
                    <a:cubicBezTo>
                      <a:pt x="270" y="272"/>
                      <a:pt x="177" y="435"/>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5201425" y="2171900"/>
                <a:ext cx="7575" cy="8725"/>
              </a:xfrm>
              <a:custGeom>
                <a:rect b="b" l="l" r="r" t="t"/>
                <a:pathLst>
                  <a:path extrusionOk="0" h="349" w="303">
                    <a:moveTo>
                      <a:pt x="302" y="177"/>
                    </a:moveTo>
                    <a:cubicBezTo>
                      <a:pt x="302" y="177"/>
                      <a:pt x="246" y="348"/>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5172225" y="2234750"/>
                <a:ext cx="6900" cy="6225"/>
              </a:xfrm>
              <a:custGeom>
                <a:rect b="b" l="l" r="r" t="t"/>
                <a:pathLst>
                  <a:path extrusionOk="0" h="249" w="276">
                    <a:moveTo>
                      <a:pt x="276" y="100"/>
                    </a:moveTo>
                    <a:cubicBezTo>
                      <a:pt x="276" y="100"/>
                      <a:pt x="255" y="249"/>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330700" y="2039050"/>
                <a:ext cx="10850" cy="20700"/>
              </a:xfrm>
              <a:custGeom>
                <a:rect b="b" l="l" r="r" t="t"/>
                <a:pathLst>
                  <a:path extrusionOk="0" h="828" w="434">
                    <a:moveTo>
                      <a:pt x="266" y="817"/>
                    </a:moveTo>
                    <a:cubicBezTo>
                      <a:pt x="266" y="817"/>
                      <a:pt x="0" y="827"/>
                      <a:pt x="43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290775" y="2105775"/>
                <a:ext cx="15075" cy="9825"/>
              </a:xfrm>
              <a:custGeom>
                <a:rect b="b" l="l" r="r" t="t"/>
                <a:pathLst>
                  <a:path extrusionOk="0" h="393" w="603">
                    <a:moveTo>
                      <a:pt x="199" y="392"/>
                    </a:moveTo>
                    <a:cubicBezTo>
                      <a:pt x="199" y="392"/>
                      <a:pt x="0" y="340"/>
                      <a:pt x="60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5241300" y="2166575"/>
                <a:ext cx="13300" cy="8950"/>
              </a:xfrm>
              <a:custGeom>
                <a:rect b="b" l="l" r="r" t="t"/>
                <a:pathLst>
                  <a:path extrusionOk="0" h="358" w="532">
                    <a:moveTo>
                      <a:pt x="179" y="357"/>
                    </a:moveTo>
                    <a:cubicBezTo>
                      <a:pt x="179" y="357"/>
                      <a:pt x="1" y="318"/>
                      <a:pt x="5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5211575" y="2225225"/>
                <a:ext cx="12475" cy="9225"/>
              </a:xfrm>
              <a:custGeom>
                <a:rect b="b" l="l" r="r" t="t"/>
                <a:pathLst>
                  <a:path extrusionOk="0" h="369" w="499">
                    <a:moveTo>
                      <a:pt x="176" y="369"/>
                    </a:moveTo>
                    <a:cubicBezTo>
                      <a:pt x="176" y="369"/>
                      <a:pt x="0" y="340"/>
                      <a:pt x="49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5291800" y="2048625"/>
                <a:ext cx="8225" cy="16500"/>
              </a:xfrm>
              <a:custGeom>
                <a:rect b="b" l="l" r="r" t="t"/>
                <a:pathLst>
                  <a:path extrusionOk="0" h="660" w="329">
                    <a:moveTo>
                      <a:pt x="328" y="490"/>
                    </a:moveTo>
                    <a:cubicBezTo>
                      <a:pt x="328" y="490"/>
                      <a:pt x="157" y="66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5236725" y="2086100"/>
                <a:ext cx="10550" cy="15375"/>
              </a:xfrm>
              <a:custGeom>
                <a:rect b="b" l="l" r="r" t="t"/>
                <a:pathLst>
                  <a:path extrusionOk="0" h="615" w="422">
                    <a:moveTo>
                      <a:pt x="422" y="415"/>
                    </a:moveTo>
                    <a:cubicBezTo>
                      <a:pt x="422" y="415"/>
                      <a:pt x="288" y="615"/>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5195975" y="2160150"/>
                <a:ext cx="11825" cy="12100"/>
              </a:xfrm>
              <a:custGeom>
                <a:rect b="b" l="l" r="r" t="t"/>
                <a:pathLst>
                  <a:path extrusionOk="0" h="484" w="473">
                    <a:moveTo>
                      <a:pt x="472" y="268"/>
                    </a:moveTo>
                    <a:cubicBezTo>
                      <a:pt x="472" y="268"/>
                      <a:pt x="384" y="483"/>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5166025" y="2226000"/>
                <a:ext cx="10675" cy="8425"/>
              </a:xfrm>
              <a:custGeom>
                <a:rect b="b" l="l" r="r" t="t"/>
                <a:pathLst>
                  <a:path extrusionOk="0" h="337" w="427">
                    <a:moveTo>
                      <a:pt x="426" y="149"/>
                    </a:moveTo>
                    <a:cubicBezTo>
                      <a:pt x="426" y="149"/>
                      <a:pt x="387" y="33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5342675" y="2027375"/>
                <a:ext cx="12000" cy="25325"/>
              </a:xfrm>
              <a:custGeom>
                <a:rect b="b" l="l" r="r" t="t"/>
                <a:pathLst>
                  <a:path extrusionOk="0" h="1013" w="480">
                    <a:moveTo>
                      <a:pt x="311" y="995"/>
                    </a:moveTo>
                    <a:cubicBezTo>
                      <a:pt x="311" y="995"/>
                      <a:pt x="0" y="1012"/>
                      <a:pt x="48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5301950" y="2102475"/>
                <a:ext cx="17575" cy="12150"/>
              </a:xfrm>
              <a:custGeom>
                <a:rect b="b" l="l" r="r" t="t"/>
                <a:pathLst>
                  <a:path extrusionOk="0" h="486" w="703">
                    <a:moveTo>
                      <a:pt x="236" y="486"/>
                    </a:moveTo>
                    <a:cubicBezTo>
                      <a:pt x="236" y="486"/>
                      <a:pt x="1" y="428"/>
                      <a:pt x="70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5251250" y="2163250"/>
                <a:ext cx="15450" cy="11050"/>
              </a:xfrm>
              <a:custGeom>
                <a:rect b="b" l="l" r="r" t="t"/>
                <a:pathLst>
                  <a:path extrusionOk="0" h="442" w="618">
                    <a:moveTo>
                      <a:pt x="210" y="441"/>
                    </a:moveTo>
                    <a:cubicBezTo>
                      <a:pt x="210" y="441"/>
                      <a:pt x="1" y="398"/>
                      <a:pt x="61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5221200" y="2221275"/>
                <a:ext cx="14500" cy="11350"/>
              </a:xfrm>
              <a:custGeom>
                <a:rect b="b" l="l" r="r" t="t"/>
                <a:pathLst>
                  <a:path extrusionOk="0" h="454" w="580">
                    <a:moveTo>
                      <a:pt x="207" y="453"/>
                    </a:moveTo>
                    <a:cubicBezTo>
                      <a:pt x="207" y="453"/>
                      <a:pt x="0" y="423"/>
                      <a:pt x="57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5294200" y="2034950"/>
                <a:ext cx="10625" cy="19475"/>
              </a:xfrm>
              <a:custGeom>
                <a:rect b="b" l="l" r="r" t="t"/>
                <a:pathLst>
                  <a:path extrusionOk="0" h="779" w="425">
                    <a:moveTo>
                      <a:pt x="424" y="578"/>
                    </a:moveTo>
                    <a:cubicBezTo>
                      <a:pt x="424" y="578"/>
                      <a:pt x="227" y="778"/>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5236325" y="2072275"/>
                <a:ext cx="13350" cy="17875"/>
              </a:xfrm>
              <a:custGeom>
                <a:rect b="b" l="l" r="r" t="t"/>
                <a:pathLst>
                  <a:path extrusionOk="0" h="715" w="534">
                    <a:moveTo>
                      <a:pt x="533" y="479"/>
                    </a:moveTo>
                    <a:cubicBezTo>
                      <a:pt x="533" y="479"/>
                      <a:pt x="380" y="714"/>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5193050" y="2147700"/>
                <a:ext cx="14700" cy="13825"/>
              </a:xfrm>
              <a:custGeom>
                <a:rect b="b" l="l" r="r" t="t"/>
                <a:pathLst>
                  <a:path extrusionOk="0" h="553" w="588">
                    <a:moveTo>
                      <a:pt x="588" y="300"/>
                    </a:moveTo>
                    <a:cubicBezTo>
                      <a:pt x="588" y="300"/>
                      <a:pt x="488" y="55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5161725" y="2216300"/>
                <a:ext cx="13125" cy="9450"/>
              </a:xfrm>
              <a:custGeom>
                <a:rect b="b" l="l" r="r" t="t"/>
                <a:pathLst>
                  <a:path extrusionOk="0" h="378" w="525">
                    <a:moveTo>
                      <a:pt x="525" y="157"/>
                    </a:moveTo>
                    <a:cubicBezTo>
                      <a:pt x="525" y="157"/>
                      <a:pt x="482" y="37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5357450" y="2009800"/>
                <a:ext cx="15200" cy="36350"/>
              </a:xfrm>
              <a:custGeom>
                <a:rect b="b" l="l" r="r" t="t"/>
                <a:pathLst>
                  <a:path extrusionOk="0" h="1454" w="608">
                    <a:moveTo>
                      <a:pt x="416" y="1086"/>
                    </a:moveTo>
                    <a:cubicBezTo>
                      <a:pt x="416" y="1086"/>
                      <a:pt x="0" y="1454"/>
                      <a:pt x="60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5315075" y="2097150"/>
                <a:ext cx="23700" cy="15775"/>
              </a:xfrm>
              <a:custGeom>
                <a:rect b="b" l="l" r="r" t="t"/>
                <a:pathLst>
                  <a:path extrusionOk="0" h="631" w="948">
                    <a:moveTo>
                      <a:pt x="433" y="528"/>
                    </a:moveTo>
                    <a:cubicBezTo>
                      <a:pt x="433" y="528"/>
                      <a:pt x="1" y="631"/>
                      <a:pt x="94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5262900" y="2157975"/>
                <a:ext cx="20850" cy="14600"/>
              </a:xfrm>
              <a:custGeom>
                <a:rect b="b" l="l" r="r" t="t"/>
                <a:pathLst>
                  <a:path extrusionOk="0" h="584" w="834">
                    <a:moveTo>
                      <a:pt x="383" y="479"/>
                    </a:moveTo>
                    <a:cubicBezTo>
                      <a:pt x="383" y="479"/>
                      <a:pt x="1" y="583"/>
                      <a:pt x="83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5232525" y="2215125"/>
                <a:ext cx="19475" cy="15475"/>
              </a:xfrm>
              <a:custGeom>
                <a:rect b="b" l="l" r="r" t="t"/>
                <a:pathLst>
                  <a:path extrusionOk="0" h="619" w="779">
                    <a:moveTo>
                      <a:pt x="368" y="494"/>
                    </a:moveTo>
                    <a:cubicBezTo>
                      <a:pt x="368" y="494"/>
                      <a:pt x="1" y="618"/>
                      <a:pt x="77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5296625" y="2015525"/>
                <a:ext cx="11500" cy="26675"/>
              </a:xfrm>
              <a:custGeom>
                <a:rect b="b" l="l" r="r" t="t"/>
                <a:pathLst>
                  <a:path extrusionOk="0" h="1067" w="460">
                    <a:moveTo>
                      <a:pt x="459" y="635"/>
                    </a:moveTo>
                    <a:cubicBezTo>
                      <a:pt x="459" y="635"/>
                      <a:pt x="381" y="1066"/>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5234850" y="2052750"/>
                <a:ext cx="14675" cy="24200"/>
              </a:xfrm>
              <a:custGeom>
                <a:rect b="b" l="l" r="r" t="t"/>
                <a:pathLst>
                  <a:path extrusionOk="0" h="968" w="587">
                    <a:moveTo>
                      <a:pt x="576" y="530"/>
                    </a:moveTo>
                    <a:cubicBezTo>
                      <a:pt x="576" y="530"/>
                      <a:pt x="587" y="96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5188000" y="2130450"/>
                <a:ext cx="18250" cy="18175"/>
              </a:xfrm>
              <a:custGeom>
                <a:rect b="b" l="l" r="r" t="t"/>
                <a:pathLst>
                  <a:path extrusionOk="0" h="727" w="730">
                    <a:moveTo>
                      <a:pt x="639" y="333"/>
                    </a:moveTo>
                    <a:cubicBezTo>
                      <a:pt x="639" y="333"/>
                      <a:pt x="729" y="72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5154950" y="2202975"/>
                <a:ext cx="17675" cy="12100"/>
              </a:xfrm>
              <a:custGeom>
                <a:rect b="b" l="l" r="r" t="t"/>
                <a:pathLst>
                  <a:path extrusionOk="0" h="484" w="707">
                    <a:moveTo>
                      <a:pt x="571" y="176"/>
                    </a:moveTo>
                    <a:cubicBezTo>
                      <a:pt x="571" y="176"/>
                      <a:pt x="707" y="483"/>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5369350" y="1997425"/>
                <a:ext cx="27300" cy="39950"/>
              </a:xfrm>
              <a:custGeom>
                <a:rect b="b" l="l" r="r" t="t"/>
                <a:pathLst>
                  <a:path extrusionOk="0" h="1598" w="1092">
                    <a:moveTo>
                      <a:pt x="580" y="1171"/>
                    </a:moveTo>
                    <a:cubicBezTo>
                      <a:pt x="580" y="1171"/>
                      <a:pt x="0" y="1598"/>
                      <a:pt x="109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5326850" y="2095850"/>
                <a:ext cx="33800" cy="15050"/>
              </a:xfrm>
              <a:custGeom>
                <a:rect b="b" l="l" r="r" t="t"/>
                <a:pathLst>
                  <a:path extrusionOk="0" h="602" w="1352">
                    <a:moveTo>
                      <a:pt x="573" y="504"/>
                    </a:moveTo>
                    <a:cubicBezTo>
                      <a:pt x="573" y="504"/>
                      <a:pt x="0" y="602"/>
                      <a:pt x="135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5273325" y="2156125"/>
                <a:ext cx="29850" cy="14275"/>
              </a:xfrm>
              <a:custGeom>
                <a:rect b="b" l="l" r="r" t="t"/>
                <a:pathLst>
                  <a:path extrusionOk="0" h="571" w="1194">
                    <a:moveTo>
                      <a:pt x="509" y="467"/>
                    </a:moveTo>
                    <a:cubicBezTo>
                      <a:pt x="509" y="467"/>
                      <a:pt x="0" y="571"/>
                      <a:pt x="119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5242600" y="2212225"/>
                <a:ext cx="28275" cy="15650"/>
              </a:xfrm>
              <a:custGeom>
                <a:rect b="b" l="l" r="r" t="t"/>
                <a:pathLst>
                  <a:path extrusionOk="0" h="626" w="1131">
                    <a:moveTo>
                      <a:pt x="489" y="495"/>
                    </a:moveTo>
                    <a:cubicBezTo>
                      <a:pt x="489" y="495"/>
                      <a:pt x="0" y="626"/>
                      <a:pt x="11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5305925" y="1994850"/>
                <a:ext cx="7275" cy="35825"/>
              </a:xfrm>
              <a:custGeom>
                <a:rect b="b" l="l" r="r" t="t"/>
                <a:pathLst>
                  <a:path extrusionOk="0" h="1433" w="291">
                    <a:moveTo>
                      <a:pt x="291" y="872"/>
                    </a:moveTo>
                    <a:cubicBezTo>
                      <a:pt x="291" y="872"/>
                      <a:pt x="136" y="143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5239750" y="2030675"/>
                <a:ext cx="11550" cy="34375"/>
              </a:xfrm>
              <a:custGeom>
                <a:rect b="b" l="l" r="r" t="t"/>
                <a:pathLst>
                  <a:path extrusionOk="0" h="1375" w="462">
                    <a:moveTo>
                      <a:pt x="462" y="795"/>
                    </a:moveTo>
                    <a:cubicBezTo>
                      <a:pt x="462" y="795"/>
                      <a:pt x="423" y="1374"/>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5188475" y="2109200"/>
                <a:ext cx="16300" cy="28450"/>
              </a:xfrm>
              <a:custGeom>
                <a:rect b="b" l="l" r="r" t="t"/>
                <a:pathLst>
                  <a:path extrusionOk="0" h="1138" w="652">
                    <a:moveTo>
                      <a:pt x="580" y="603"/>
                    </a:moveTo>
                    <a:cubicBezTo>
                      <a:pt x="580" y="603"/>
                      <a:pt x="652" y="113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5152075" y="2185575"/>
                <a:ext cx="17650" cy="20775"/>
              </a:xfrm>
              <a:custGeom>
                <a:rect b="b" l="l" r="r" t="t"/>
                <a:pathLst>
                  <a:path extrusionOk="0" h="831" w="706">
                    <a:moveTo>
                      <a:pt x="566" y="406"/>
                    </a:moveTo>
                    <a:cubicBezTo>
                      <a:pt x="566" y="406"/>
                      <a:pt x="706" y="83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5374075" y="2018675"/>
                <a:ext cx="42550" cy="10325"/>
              </a:xfrm>
              <a:custGeom>
                <a:rect b="b" l="l" r="r" t="t"/>
                <a:pathLst>
                  <a:path extrusionOk="0" h="413" w="1702">
                    <a:moveTo>
                      <a:pt x="629" y="75"/>
                    </a:moveTo>
                    <a:cubicBezTo>
                      <a:pt x="629" y="75"/>
                      <a:pt x="1" y="413"/>
                      <a:pt x="170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5333225" y="2106500"/>
                <a:ext cx="34800" cy="4850"/>
              </a:xfrm>
              <a:custGeom>
                <a:rect b="b" l="l" r="r" t="t"/>
                <a:pathLst>
                  <a:path extrusionOk="0" h="194" w="1392">
                    <a:moveTo>
                      <a:pt x="577" y="0"/>
                    </a:moveTo>
                    <a:cubicBezTo>
                      <a:pt x="577" y="0"/>
                      <a:pt x="0" y="41"/>
                      <a:pt x="1391" y="19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5278925" y="2165875"/>
                <a:ext cx="31000" cy="3600"/>
              </a:xfrm>
              <a:custGeom>
                <a:rect b="b" l="l" r="r" t="t"/>
                <a:pathLst>
                  <a:path extrusionOk="0" h="144" w="1240">
                    <a:moveTo>
                      <a:pt x="514" y="0"/>
                    </a:moveTo>
                    <a:cubicBezTo>
                      <a:pt x="514" y="0"/>
                      <a:pt x="1" y="55"/>
                      <a:pt x="1240"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5247875" y="2222375"/>
                <a:ext cx="30375" cy="2475"/>
              </a:xfrm>
              <a:custGeom>
                <a:rect b="b" l="l" r="r" t="t"/>
                <a:pathLst>
                  <a:path extrusionOk="0" h="99" w="1215">
                    <a:moveTo>
                      <a:pt x="498" y="1"/>
                    </a:moveTo>
                    <a:cubicBezTo>
                      <a:pt x="498" y="1"/>
                      <a:pt x="0" y="84"/>
                      <a:pt x="1215" y="9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5307950" y="1992650"/>
                <a:ext cx="22650" cy="31150"/>
              </a:xfrm>
              <a:custGeom>
                <a:rect b="b" l="l" r="r" t="t"/>
                <a:pathLst>
                  <a:path extrusionOk="0" h="1246" w="906">
                    <a:moveTo>
                      <a:pt x="234" y="698"/>
                    </a:moveTo>
                    <a:cubicBezTo>
                      <a:pt x="234" y="698"/>
                      <a:pt x="0" y="1245"/>
                      <a:pt x="9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5247575" y="2023575"/>
                <a:ext cx="15950" cy="34975"/>
              </a:xfrm>
              <a:custGeom>
                <a:rect b="b" l="l" r="r" t="t"/>
                <a:pathLst>
                  <a:path extrusionOk="0" h="1399" w="638">
                    <a:moveTo>
                      <a:pt x="120" y="816"/>
                    </a:moveTo>
                    <a:cubicBezTo>
                      <a:pt x="120" y="816"/>
                      <a:pt x="0" y="1399"/>
                      <a:pt x="63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5200975" y="2096750"/>
                <a:ext cx="8425" cy="35725"/>
              </a:xfrm>
              <a:custGeom>
                <a:rect b="b" l="l" r="r" t="t"/>
                <a:pathLst>
                  <a:path extrusionOk="0" h="1429" w="337">
                    <a:moveTo>
                      <a:pt x="4" y="870"/>
                    </a:moveTo>
                    <a:cubicBezTo>
                      <a:pt x="4" y="870"/>
                      <a:pt x="1" y="1428"/>
                      <a:pt x="33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5163775" y="2172300"/>
                <a:ext cx="3475" cy="30400"/>
              </a:xfrm>
              <a:custGeom>
                <a:rect b="b" l="l" r="r" t="t"/>
                <a:pathLst>
                  <a:path extrusionOk="0" h="1216" w="139">
                    <a:moveTo>
                      <a:pt x="0" y="759"/>
                    </a:moveTo>
                    <a:cubicBezTo>
                      <a:pt x="0" y="759"/>
                      <a:pt x="83" y="1215"/>
                      <a:pt x="13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5368375" y="2032425"/>
                <a:ext cx="29400" cy="6725"/>
              </a:xfrm>
              <a:custGeom>
                <a:rect b="b" l="l" r="r" t="t"/>
                <a:pathLst>
                  <a:path extrusionOk="0" h="269" w="1176">
                    <a:moveTo>
                      <a:pt x="79" y="1"/>
                    </a:moveTo>
                    <a:cubicBezTo>
                      <a:pt x="79" y="1"/>
                      <a:pt x="1" y="269"/>
                      <a:pt x="1175" y="16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5325525" y="2108525"/>
                <a:ext cx="22525" cy="8050"/>
              </a:xfrm>
              <a:custGeom>
                <a:rect b="b" l="l" r="r" t="t"/>
                <a:pathLst>
                  <a:path extrusionOk="0" h="322" w="901">
                    <a:moveTo>
                      <a:pt x="150" y="0"/>
                    </a:moveTo>
                    <a:cubicBezTo>
                      <a:pt x="150" y="0"/>
                      <a:pt x="0" y="124"/>
                      <a:pt x="900" y="32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5272175" y="2168250"/>
                <a:ext cx="20075" cy="6450"/>
              </a:xfrm>
              <a:custGeom>
                <a:rect b="b" l="l" r="r" t="t"/>
                <a:pathLst>
                  <a:path extrusionOk="0" h="258" w="803">
                    <a:moveTo>
                      <a:pt x="132" y="0"/>
                    </a:moveTo>
                    <a:cubicBezTo>
                      <a:pt x="132" y="0"/>
                      <a:pt x="0" y="114"/>
                      <a:pt x="803"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5241475" y="2225625"/>
                <a:ext cx="19825" cy="5350"/>
              </a:xfrm>
              <a:custGeom>
                <a:rect b="b" l="l" r="r" t="t"/>
                <a:pathLst>
                  <a:path extrusionOk="0" h="214" w="793">
                    <a:moveTo>
                      <a:pt x="123" y="1"/>
                    </a:moveTo>
                    <a:cubicBezTo>
                      <a:pt x="123" y="1"/>
                      <a:pt x="1" y="119"/>
                      <a:pt x="792"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5307325" y="2012725"/>
                <a:ext cx="20350" cy="19400"/>
              </a:xfrm>
              <a:custGeom>
                <a:rect b="b" l="l" r="r" t="t"/>
                <a:pathLst>
                  <a:path extrusionOk="0" h="776" w="814">
                    <a:moveTo>
                      <a:pt x="1" y="599"/>
                    </a:moveTo>
                    <a:cubicBezTo>
                      <a:pt x="1" y="599"/>
                      <a:pt x="93" y="776"/>
                      <a:pt x="81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5247750" y="2043800"/>
                <a:ext cx="16950" cy="22575"/>
              </a:xfrm>
              <a:custGeom>
                <a:rect b="b" l="l" r="r" t="t"/>
                <a:pathLst>
                  <a:path extrusionOk="0" h="903" w="678">
                    <a:moveTo>
                      <a:pt x="1" y="750"/>
                    </a:moveTo>
                    <a:cubicBezTo>
                      <a:pt x="1" y="750"/>
                      <a:pt x="127" y="903"/>
                      <a:pt x="67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5201900" y="2114775"/>
                <a:ext cx="12350" cy="23950"/>
              </a:xfrm>
              <a:custGeom>
                <a:rect b="b" l="l" r="r" t="t"/>
                <a:pathLst>
                  <a:path extrusionOk="0" h="958" w="494">
                    <a:moveTo>
                      <a:pt x="1" y="850"/>
                    </a:moveTo>
                    <a:cubicBezTo>
                      <a:pt x="1" y="850"/>
                      <a:pt x="147" y="957"/>
                      <a:pt x="494"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5"/>
              <p:cNvSpPr/>
              <p:nvPr/>
            </p:nvSpPr>
            <p:spPr>
              <a:xfrm>
                <a:off x="5167150" y="2186275"/>
                <a:ext cx="6825" cy="20825"/>
              </a:xfrm>
              <a:custGeom>
                <a:rect b="b" l="l" r="r" t="t"/>
                <a:pathLst>
                  <a:path extrusionOk="0" h="833" w="273">
                    <a:moveTo>
                      <a:pt x="1" y="767"/>
                    </a:moveTo>
                    <a:cubicBezTo>
                      <a:pt x="1" y="767"/>
                      <a:pt x="136" y="833"/>
                      <a:pt x="2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5"/>
              <p:cNvSpPr/>
              <p:nvPr/>
            </p:nvSpPr>
            <p:spPr>
              <a:xfrm>
                <a:off x="5353075" y="2044400"/>
                <a:ext cx="29400" cy="6725"/>
              </a:xfrm>
              <a:custGeom>
                <a:rect b="b" l="l" r="r" t="t"/>
                <a:pathLst>
                  <a:path extrusionOk="0" h="269" w="1176">
                    <a:moveTo>
                      <a:pt x="79" y="0"/>
                    </a:moveTo>
                    <a:cubicBezTo>
                      <a:pt x="79" y="0"/>
                      <a:pt x="1" y="268"/>
                      <a:pt x="1175" y="1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5"/>
              <p:cNvSpPr/>
              <p:nvPr/>
            </p:nvSpPr>
            <p:spPr>
              <a:xfrm>
                <a:off x="5310200" y="2111500"/>
                <a:ext cx="22500" cy="8050"/>
              </a:xfrm>
              <a:custGeom>
                <a:rect b="b" l="l" r="r" t="t"/>
                <a:pathLst>
                  <a:path extrusionOk="0" h="322" w="900">
                    <a:moveTo>
                      <a:pt x="149" y="0"/>
                    </a:moveTo>
                    <a:cubicBezTo>
                      <a:pt x="149" y="0"/>
                      <a:pt x="0" y="123"/>
                      <a:pt x="899" y="32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5258575" y="2171325"/>
                <a:ext cx="20075" cy="6450"/>
              </a:xfrm>
              <a:custGeom>
                <a:rect b="b" l="l" r="r" t="t"/>
                <a:pathLst>
                  <a:path extrusionOk="0" h="258" w="803">
                    <a:moveTo>
                      <a:pt x="132" y="0"/>
                    </a:moveTo>
                    <a:cubicBezTo>
                      <a:pt x="132" y="0"/>
                      <a:pt x="0" y="114"/>
                      <a:pt x="803"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5"/>
              <p:cNvSpPr/>
              <p:nvPr/>
            </p:nvSpPr>
            <p:spPr>
              <a:xfrm>
                <a:off x="5228400" y="2229425"/>
                <a:ext cx="19825" cy="5350"/>
              </a:xfrm>
              <a:custGeom>
                <a:rect b="b" l="l" r="r" t="t"/>
                <a:pathLst>
                  <a:path extrusionOk="0" h="214" w="793">
                    <a:moveTo>
                      <a:pt x="122" y="1"/>
                    </a:moveTo>
                    <a:cubicBezTo>
                      <a:pt x="122" y="1"/>
                      <a:pt x="1" y="119"/>
                      <a:pt x="792"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5"/>
              <p:cNvSpPr/>
              <p:nvPr/>
            </p:nvSpPr>
            <p:spPr>
              <a:xfrm>
                <a:off x="5303625" y="2027850"/>
                <a:ext cx="20350" cy="19375"/>
              </a:xfrm>
              <a:custGeom>
                <a:rect b="b" l="l" r="r" t="t"/>
                <a:pathLst>
                  <a:path extrusionOk="0" h="775" w="814">
                    <a:moveTo>
                      <a:pt x="0" y="599"/>
                    </a:moveTo>
                    <a:cubicBezTo>
                      <a:pt x="0" y="599"/>
                      <a:pt x="93" y="775"/>
                      <a:pt x="81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5"/>
              <p:cNvSpPr/>
              <p:nvPr/>
            </p:nvSpPr>
            <p:spPr>
              <a:xfrm>
                <a:off x="5247175" y="2059325"/>
                <a:ext cx="16950" cy="22600"/>
              </a:xfrm>
              <a:custGeom>
                <a:rect b="b" l="l" r="r" t="t"/>
                <a:pathLst>
                  <a:path extrusionOk="0" h="904" w="678">
                    <a:moveTo>
                      <a:pt x="0" y="750"/>
                    </a:moveTo>
                    <a:cubicBezTo>
                      <a:pt x="0" y="750"/>
                      <a:pt x="126" y="903"/>
                      <a:pt x="67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5204250" y="2129000"/>
                <a:ext cx="12350" cy="23925"/>
              </a:xfrm>
              <a:custGeom>
                <a:rect b="b" l="l" r="r" t="t"/>
                <a:pathLst>
                  <a:path extrusionOk="0" h="957" w="494">
                    <a:moveTo>
                      <a:pt x="1" y="849"/>
                    </a:moveTo>
                    <a:cubicBezTo>
                      <a:pt x="1" y="849"/>
                      <a:pt x="147" y="956"/>
                      <a:pt x="49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
              <p:cNvSpPr/>
              <p:nvPr/>
            </p:nvSpPr>
            <p:spPr>
              <a:xfrm>
                <a:off x="5171225" y="2197525"/>
                <a:ext cx="6850" cy="20800"/>
              </a:xfrm>
              <a:custGeom>
                <a:rect b="b" l="l" r="r" t="t"/>
                <a:pathLst>
                  <a:path extrusionOk="0" h="832" w="274">
                    <a:moveTo>
                      <a:pt x="1" y="766"/>
                    </a:moveTo>
                    <a:cubicBezTo>
                      <a:pt x="1" y="766"/>
                      <a:pt x="137" y="831"/>
                      <a:pt x="27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5"/>
              <p:cNvSpPr/>
              <p:nvPr/>
            </p:nvSpPr>
            <p:spPr>
              <a:xfrm>
                <a:off x="5334525" y="2058700"/>
                <a:ext cx="24850" cy="6975"/>
              </a:xfrm>
              <a:custGeom>
                <a:rect b="b" l="l" r="r" t="t"/>
                <a:pathLst>
                  <a:path extrusionOk="0" h="279" w="994">
                    <a:moveTo>
                      <a:pt x="91" y="1"/>
                    </a:moveTo>
                    <a:cubicBezTo>
                      <a:pt x="91" y="1"/>
                      <a:pt x="1" y="279"/>
                      <a:pt x="993" y="6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5"/>
              <p:cNvSpPr/>
              <p:nvPr/>
            </p:nvSpPr>
            <p:spPr>
              <a:xfrm>
                <a:off x="5291550" y="2115050"/>
                <a:ext cx="20075" cy="5725"/>
              </a:xfrm>
              <a:custGeom>
                <a:rect b="b" l="l" r="r" t="t"/>
                <a:pathLst>
                  <a:path extrusionOk="0" h="229" w="803">
                    <a:moveTo>
                      <a:pt x="162" y="0"/>
                    </a:moveTo>
                    <a:cubicBezTo>
                      <a:pt x="162" y="0"/>
                      <a:pt x="0" y="126"/>
                      <a:pt x="803" y="22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5242075" y="2175050"/>
                <a:ext cx="17875" cy="4500"/>
              </a:xfrm>
              <a:custGeom>
                <a:rect b="b" l="l" r="r" t="t"/>
                <a:pathLst>
                  <a:path extrusionOk="0" h="180" w="715">
                    <a:moveTo>
                      <a:pt x="142" y="1"/>
                    </a:moveTo>
                    <a:cubicBezTo>
                      <a:pt x="142" y="1"/>
                      <a:pt x="0" y="116"/>
                      <a:pt x="714" y="18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5"/>
              <p:cNvSpPr/>
              <p:nvPr/>
            </p:nvSpPr>
            <p:spPr>
              <a:xfrm>
                <a:off x="5212500" y="2234000"/>
                <a:ext cx="17550" cy="3575"/>
              </a:xfrm>
              <a:custGeom>
                <a:rect b="b" l="l" r="r" t="t"/>
                <a:pathLst>
                  <a:path extrusionOk="0" h="143" w="702">
                    <a:moveTo>
                      <a:pt x="132" y="0"/>
                    </a:moveTo>
                    <a:cubicBezTo>
                      <a:pt x="132" y="0"/>
                      <a:pt x="1" y="121"/>
                      <a:pt x="702"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5"/>
              <p:cNvSpPr/>
              <p:nvPr/>
            </p:nvSpPr>
            <p:spPr>
              <a:xfrm>
                <a:off x="5299225" y="2047725"/>
                <a:ext cx="15825" cy="17850"/>
              </a:xfrm>
              <a:custGeom>
                <a:rect b="b" l="l" r="r" t="t"/>
                <a:pathLst>
                  <a:path extrusionOk="0" h="714" w="633">
                    <a:moveTo>
                      <a:pt x="1" y="526"/>
                    </a:moveTo>
                    <a:cubicBezTo>
                      <a:pt x="1" y="526"/>
                      <a:pt x="90" y="713"/>
                      <a:pt x="63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5"/>
              <p:cNvSpPr/>
              <p:nvPr/>
            </p:nvSpPr>
            <p:spPr>
              <a:xfrm>
                <a:off x="5246500" y="2080550"/>
                <a:ext cx="12875" cy="20200"/>
              </a:xfrm>
              <a:custGeom>
                <a:rect b="b" l="l" r="r" t="t"/>
                <a:pathLst>
                  <a:path extrusionOk="0" h="808" w="515">
                    <a:moveTo>
                      <a:pt x="0" y="643"/>
                    </a:moveTo>
                    <a:cubicBezTo>
                      <a:pt x="0" y="643"/>
                      <a:pt x="126" y="808"/>
                      <a:pt x="51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5207075" y="2149400"/>
                <a:ext cx="9050" cy="20750"/>
              </a:xfrm>
              <a:custGeom>
                <a:rect b="b" l="l" r="r" t="t"/>
                <a:pathLst>
                  <a:path extrusionOk="0" h="830" w="362">
                    <a:moveTo>
                      <a:pt x="0" y="712"/>
                    </a:moveTo>
                    <a:cubicBezTo>
                      <a:pt x="0" y="712"/>
                      <a:pt x="149" y="829"/>
                      <a:pt x="36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5176150" y="2214225"/>
                <a:ext cx="4675" cy="17725"/>
              </a:xfrm>
              <a:custGeom>
                <a:rect b="b" l="l" r="r" t="t"/>
                <a:pathLst>
                  <a:path extrusionOk="0" h="709" w="187">
                    <a:moveTo>
                      <a:pt x="0" y="635"/>
                    </a:moveTo>
                    <a:cubicBezTo>
                      <a:pt x="0" y="635"/>
                      <a:pt x="139" y="708"/>
                      <a:pt x="18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5318275" y="2070075"/>
                <a:ext cx="19775" cy="5600"/>
              </a:xfrm>
              <a:custGeom>
                <a:rect b="b" l="l" r="r" t="t"/>
                <a:pathLst>
                  <a:path extrusionOk="0" h="224" w="791">
                    <a:moveTo>
                      <a:pt x="73" y="1"/>
                    </a:moveTo>
                    <a:cubicBezTo>
                      <a:pt x="73" y="1"/>
                      <a:pt x="0" y="223"/>
                      <a:pt x="790" y="4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5276150" y="2117375"/>
                <a:ext cx="16025" cy="4550"/>
              </a:xfrm>
              <a:custGeom>
                <a:rect b="b" l="l" r="r" t="t"/>
                <a:pathLst>
                  <a:path extrusionOk="0" h="182" w="641">
                    <a:moveTo>
                      <a:pt x="130" y="1"/>
                    </a:moveTo>
                    <a:cubicBezTo>
                      <a:pt x="130" y="1"/>
                      <a:pt x="1" y="102"/>
                      <a:pt x="641" y="18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5228400" y="2177625"/>
                <a:ext cx="14275" cy="3575"/>
              </a:xfrm>
              <a:custGeom>
                <a:rect b="b" l="l" r="r" t="t"/>
                <a:pathLst>
                  <a:path extrusionOk="0" h="143" w="571">
                    <a:moveTo>
                      <a:pt x="114" y="1"/>
                    </a:moveTo>
                    <a:cubicBezTo>
                      <a:pt x="114" y="1"/>
                      <a:pt x="1" y="93"/>
                      <a:pt x="571" y="14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5199275" y="2237325"/>
                <a:ext cx="14025" cy="2825"/>
              </a:xfrm>
              <a:custGeom>
                <a:rect b="b" l="l" r="r" t="t"/>
                <a:pathLst>
                  <a:path extrusionOk="0" h="113" w="561">
                    <a:moveTo>
                      <a:pt x="107" y="1"/>
                    </a:moveTo>
                    <a:cubicBezTo>
                      <a:pt x="107" y="1"/>
                      <a:pt x="1" y="98"/>
                      <a:pt x="560" y="11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5294275" y="2066100"/>
                <a:ext cx="12550" cy="14250"/>
              </a:xfrm>
              <a:custGeom>
                <a:rect b="b" l="l" r="r" t="t"/>
                <a:pathLst>
                  <a:path extrusionOk="0" h="570" w="502">
                    <a:moveTo>
                      <a:pt x="1" y="419"/>
                    </a:moveTo>
                    <a:cubicBezTo>
                      <a:pt x="1" y="419"/>
                      <a:pt x="72" y="569"/>
                      <a:pt x="50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5244825" y="2100175"/>
                <a:ext cx="10175" cy="16125"/>
              </a:xfrm>
              <a:custGeom>
                <a:rect b="b" l="l" r="r" t="t"/>
                <a:pathLst>
                  <a:path extrusionOk="0" h="645" w="407">
                    <a:moveTo>
                      <a:pt x="0" y="512"/>
                    </a:moveTo>
                    <a:cubicBezTo>
                      <a:pt x="0" y="512"/>
                      <a:pt x="101" y="644"/>
                      <a:pt x="40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5208550" y="2168300"/>
                <a:ext cx="7175" cy="16525"/>
              </a:xfrm>
              <a:custGeom>
                <a:rect b="b" l="l" r="r" t="t"/>
                <a:pathLst>
                  <a:path extrusionOk="0" h="661" w="287">
                    <a:moveTo>
                      <a:pt x="1" y="565"/>
                    </a:moveTo>
                    <a:cubicBezTo>
                      <a:pt x="1" y="565"/>
                      <a:pt x="120" y="660"/>
                      <a:pt x="28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5179675" y="2229700"/>
                <a:ext cx="3700" cy="14100"/>
              </a:xfrm>
              <a:custGeom>
                <a:rect b="b" l="l" r="r" t="t"/>
                <a:pathLst>
                  <a:path extrusionOk="0" h="564" w="148">
                    <a:moveTo>
                      <a:pt x="1" y="504"/>
                    </a:moveTo>
                    <a:cubicBezTo>
                      <a:pt x="1" y="504"/>
                      <a:pt x="112" y="563"/>
                      <a:pt x="14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5365450" y="1998000"/>
                <a:ext cx="55825" cy="36525"/>
              </a:xfrm>
              <a:custGeom>
                <a:rect b="b" l="l" r="r" t="t"/>
                <a:pathLst>
                  <a:path extrusionOk="0" h="1461" w="2233">
                    <a:moveTo>
                      <a:pt x="926" y="1043"/>
                    </a:moveTo>
                    <a:cubicBezTo>
                      <a:pt x="926" y="1043"/>
                      <a:pt x="0" y="1461"/>
                      <a:pt x="223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5324950" y="2101500"/>
                <a:ext cx="53600" cy="7075"/>
              </a:xfrm>
              <a:custGeom>
                <a:rect b="b" l="l" r="r" t="t"/>
                <a:pathLst>
                  <a:path extrusionOk="0" h="283" w="2144">
                    <a:moveTo>
                      <a:pt x="825" y="264"/>
                    </a:moveTo>
                    <a:cubicBezTo>
                      <a:pt x="825" y="264"/>
                      <a:pt x="0" y="282"/>
                      <a:pt x="214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5271475" y="2160050"/>
                <a:ext cx="47550" cy="7925"/>
              </a:xfrm>
              <a:custGeom>
                <a:rect b="b" l="l" r="r" t="t"/>
                <a:pathLst>
                  <a:path extrusionOk="0" h="317" w="1902">
                    <a:moveTo>
                      <a:pt x="738" y="292"/>
                    </a:moveTo>
                    <a:cubicBezTo>
                      <a:pt x="738" y="292"/>
                      <a:pt x="0" y="317"/>
                      <a:pt x="190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5241375" y="2215050"/>
                <a:ext cx="45925" cy="10475"/>
              </a:xfrm>
              <a:custGeom>
                <a:rect b="b" l="l" r="r" t="t"/>
                <a:pathLst>
                  <a:path extrusionOk="0" h="419" w="1837">
                    <a:moveTo>
                      <a:pt x="689" y="356"/>
                    </a:moveTo>
                    <a:cubicBezTo>
                      <a:pt x="689" y="356"/>
                      <a:pt x="0" y="419"/>
                      <a:pt x="183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5304825" y="1979175"/>
                <a:ext cx="17375" cy="51750"/>
              </a:xfrm>
              <a:custGeom>
                <a:rect b="b" l="l" r="r" t="t"/>
                <a:pathLst>
                  <a:path extrusionOk="0" h="2070" w="695">
                    <a:moveTo>
                      <a:pt x="404" y="1333"/>
                    </a:moveTo>
                    <a:cubicBezTo>
                      <a:pt x="404" y="1333"/>
                      <a:pt x="0" y="2070"/>
                      <a:pt x="69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5245950" y="2012075"/>
                <a:ext cx="6625" cy="54125"/>
              </a:xfrm>
              <a:custGeom>
                <a:rect b="b" l="l" r="r" t="t"/>
                <a:pathLst>
                  <a:path extrusionOk="0" h="2165" w="265">
                    <a:moveTo>
                      <a:pt x="248" y="1362"/>
                    </a:moveTo>
                    <a:cubicBezTo>
                      <a:pt x="248" y="1362"/>
                      <a:pt x="1" y="2165"/>
                      <a:pt x="26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5196975" y="2089100"/>
                <a:ext cx="5975" cy="50675"/>
              </a:xfrm>
              <a:custGeom>
                <a:rect b="b" l="l" r="r" t="t"/>
                <a:pathLst>
                  <a:path extrusionOk="0" h="2027" w="239">
                    <a:moveTo>
                      <a:pt x="239" y="1238"/>
                    </a:moveTo>
                    <a:cubicBezTo>
                      <a:pt x="239" y="1238"/>
                      <a:pt x="157" y="202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5155925" y="2167950"/>
                <a:ext cx="11000" cy="40725"/>
              </a:xfrm>
              <a:custGeom>
                <a:rect b="b" l="l" r="r" t="t"/>
                <a:pathLst>
                  <a:path extrusionOk="0" h="1629" w="440">
                    <a:moveTo>
                      <a:pt x="385" y="974"/>
                    </a:moveTo>
                    <a:cubicBezTo>
                      <a:pt x="385" y="974"/>
                      <a:pt x="439" y="1628"/>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5"/>
              <p:cNvSpPr/>
              <p:nvPr/>
            </p:nvSpPr>
            <p:spPr>
              <a:xfrm>
                <a:off x="5090675" y="1802125"/>
                <a:ext cx="182925" cy="234200"/>
              </a:xfrm>
              <a:custGeom>
                <a:rect b="b" l="l" r="r" t="t"/>
                <a:pathLst>
                  <a:path extrusionOk="0" h="9368" w="7317">
                    <a:moveTo>
                      <a:pt x="187" y="9363"/>
                    </a:moveTo>
                    <a:cubicBezTo>
                      <a:pt x="732" y="9288"/>
                      <a:pt x="1270" y="9206"/>
                      <a:pt x="1808" y="9100"/>
                    </a:cubicBezTo>
                    <a:lnTo>
                      <a:pt x="1860" y="9076"/>
                    </a:lnTo>
                    <a:lnTo>
                      <a:pt x="1841" y="9014"/>
                    </a:lnTo>
                    <a:cubicBezTo>
                      <a:pt x="1361" y="9085"/>
                      <a:pt x="876" y="9116"/>
                      <a:pt x="408" y="9232"/>
                    </a:cubicBezTo>
                    <a:lnTo>
                      <a:pt x="129" y="9351"/>
                    </a:lnTo>
                    <a:cubicBezTo>
                      <a:pt x="129" y="9351"/>
                      <a:pt x="154" y="9367"/>
                      <a:pt x="187" y="9363"/>
                    </a:cubicBezTo>
                    <a:close/>
                    <a:moveTo>
                      <a:pt x="413" y="9168"/>
                    </a:moveTo>
                    <a:cubicBezTo>
                      <a:pt x="413" y="9168"/>
                      <a:pt x="973" y="8971"/>
                      <a:pt x="1239" y="8897"/>
                    </a:cubicBezTo>
                    <a:cubicBezTo>
                      <a:pt x="1649" y="8784"/>
                      <a:pt x="1393" y="8776"/>
                      <a:pt x="1393" y="8776"/>
                    </a:cubicBezTo>
                    <a:cubicBezTo>
                      <a:pt x="961" y="8848"/>
                      <a:pt x="1069" y="8826"/>
                      <a:pt x="740" y="8965"/>
                    </a:cubicBezTo>
                    <a:cubicBezTo>
                      <a:pt x="550" y="9044"/>
                      <a:pt x="413" y="9168"/>
                      <a:pt x="413" y="9168"/>
                    </a:cubicBezTo>
                    <a:close/>
                    <a:moveTo>
                      <a:pt x="95" y="7828"/>
                    </a:moveTo>
                    <a:cubicBezTo>
                      <a:pt x="95" y="7828"/>
                      <a:pt x="162" y="7417"/>
                      <a:pt x="175" y="7098"/>
                    </a:cubicBezTo>
                    <a:lnTo>
                      <a:pt x="122" y="7092"/>
                    </a:lnTo>
                    <a:cubicBezTo>
                      <a:pt x="110" y="7328"/>
                      <a:pt x="100" y="7565"/>
                      <a:pt x="56" y="7797"/>
                    </a:cubicBezTo>
                    <a:cubicBezTo>
                      <a:pt x="56" y="7797"/>
                      <a:pt x="42" y="7817"/>
                      <a:pt x="95" y="7828"/>
                    </a:cubicBezTo>
                    <a:close/>
                    <a:moveTo>
                      <a:pt x="489" y="6586"/>
                    </a:moveTo>
                    <a:cubicBezTo>
                      <a:pt x="446" y="7063"/>
                      <a:pt x="362" y="7458"/>
                      <a:pt x="165" y="7857"/>
                    </a:cubicBezTo>
                    <a:cubicBezTo>
                      <a:pt x="1" y="8190"/>
                      <a:pt x="114" y="8086"/>
                      <a:pt x="114" y="8086"/>
                    </a:cubicBezTo>
                    <a:cubicBezTo>
                      <a:pt x="262" y="7987"/>
                      <a:pt x="171" y="8112"/>
                      <a:pt x="302" y="7840"/>
                    </a:cubicBezTo>
                    <a:cubicBezTo>
                      <a:pt x="451" y="7529"/>
                      <a:pt x="531" y="7185"/>
                      <a:pt x="543" y="6839"/>
                    </a:cubicBezTo>
                    <a:cubicBezTo>
                      <a:pt x="548" y="6684"/>
                      <a:pt x="495" y="6507"/>
                      <a:pt x="489" y="6586"/>
                    </a:cubicBezTo>
                    <a:close/>
                    <a:moveTo>
                      <a:pt x="3446" y="7432"/>
                    </a:moveTo>
                    <a:cubicBezTo>
                      <a:pt x="3788" y="7479"/>
                      <a:pt x="3547" y="7445"/>
                      <a:pt x="3720" y="7472"/>
                    </a:cubicBezTo>
                    <a:cubicBezTo>
                      <a:pt x="3968" y="7514"/>
                      <a:pt x="4215" y="7575"/>
                      <a:pt x="4452" y="7645"/>
                    </a:cubicBezTo>
                    <a:cubicBezTo>
                      <a:pt x="4452" y="7645"/>
                      <a:pt x="4732" y="7622"/>
                      <a:pt x="4179" y="7463"/>
                    </a:cubicBezTo>
                    <a:cubicBezTo>
                      <a:pt x="3950" y="7397"/>
                      <a:pt x="3607" y="7367"/>
                      <a:pt x="3607" y="7367"/>
                    </a:cubicBezTo>
                    <a:cubicBezTo>
                      <a:pt x="3510" y="7367"/>
                      <a:pt x="3382" y="7399"/>
                      <a:pt x="3382" y="7399"/>
                    </a:cubicBezTo>
                    <a:cubicBezTo>
                      <a:pt x="3382" y="7399"/>
                      <a:pt x="3404" y="7427"/>
                      <a:pt x="3446" y="7432"/>
                    </a:cubicBezTo>
                    <a:close/>
                    <a:moveTo>
                      <a:pt x="3714" y="7281"/>
                    </a:moveTo>
                    <a:cubicBezTo>
                      <a:pt x="4085" y="7260"/>
                      <a:pt x="4457" y="7231"/>
                      <a:pt x="4827" y="7260"/>
                    </a:cubicBezTo>
                    <a:cubicBezTo>
                      <a:pt x="4856" y="7263"/>
                      <a:pt x="4955" y="7249"/>
                      <a:pt x="4835" y="7198"/>
                    </a:cubicBezTo>
                    <a:cubicBezTo>
                      <a:pt x="4591" y="7159"/>
                      <a:pt x="4233" y="7170"/>
                      <a:pt x="4233" y="7170"/>
                    </a:cubicBezTo>
                    <a:cubicBezTo>
                      <a:pt x="3911" y="7200"/>
                      <a:pt x="3470" y="7296"/>
                      <a:pt x="3714" y="7281"/>
                    </a:cubicBezTo>
                    <a:close/>
                    <a:moveTo>
                      <a:pt x="3249" y="5556"/>
                    </a:moveTo>
                    <a:cubicBezTo>
                      <a:pt x="3479" y="5325"/>
                      <a:pt x="3679" y="5073"/>
                      <a:pt x="3858" y="4791"/>
                    </a:cubicBezTo>
                    <a:lnTo>
                      <a:pt x="3798" y="4749"/>
                    </a:lnTo>
                    <a:cubicBezTo>
                      <a:pt x="3608" y="5013"/>
                      <a:pt x="3421" y="5277"/>
                      <a:pt x="3208" y="5517"/>
                    </a:cubicBezTo>
                    <a:cubicBezTo>
                      <a:pt x="3208" y="5517"/>
                      <a:pt x="3169" y="5559"/>
                      <a:pt x="3249" y="5556"/>
                    </a:cubicBezTo>
                    <a:close/>
                    <a:moveTo>
                      <a:pt x="2572" y="6268"/>
                    </a:moveTo>
                    <a:cubicBezTo>
                      <a:pt x="2674" y="6211"/>
                      <a:pt x="2760" y="6161"/>
                      <a:pt x="2770" y="6155"/>
                    </a:cubicBezTo>
                    <a:cubicBezTo>
                      <a:pt x="3478" y="5676"/>
                      <a:pt x="4044" y="5017"/>
                      <a:pt x="4477" y="4274"/>
                    </a:cubicBezTo>
                    <a:lnTo>
                      <a:pt x="4457" y="4247"/>
                    </a:lnTo>
                    <a:cubicBezTo>
                      <a:pt x="3991" y="4953"/>
                      <a:pt x="3417" y="5591"/>
                      <a:pt x="2734" y="6103"/>
                    </a:cubicBezTo>
                    <a:cubicBezTo>
                      <a:pt x="2649" y="6175"/>
                      <a:pt x="2510" y="6261"/>
                      <a:pt x="2572" y="6268"/>
                    </a:cubicBezTo>
                    <a:close/>
                    <a:moveTo>
                      <a:pt x="2175" y="3934"/>
                    </a:moveTo>
                    <a:cubicBezTo>
                      <a:pt x="2175" y="3934"/>
                      <a:pt x="2077" y="3451"/>
                      <a:pt x="1897" y="3081"/>
                    </a:cubicBezTo>
                    <a:lnTo>
                      <a:pt x="1851" y="3064"/>
                    </a:lnTo>
                    <a:cubicBezTo>
                      <a:pt x="1851" y="3064"/>
                      <a:pt x="2055" y="3599"/>
                      <a:pt x="2117" y="3914"/>
                    </a:cubicBezTo>
                    <a:cubicBezTo>
                      <a:pt x="2117" y="3914"/>
                      <a:pt x="2145" y="3974"/>
                      <a:pt x="2175" y="3934"/>
                    </a:cubicBezTo>
                    <a:close/>
                    <a:moveTo>
                      <a:pt x="2320" y="4739"/>
                    </a:moveTo>
                    <a:cubicBezTo>
                      <a:pt x="2320" y="4739"/>
                      <a:pt x="2523" y="4097"/>
                      <a:pt x="2527" y="3810"/>
                    </a:cubicBezTo>
                    <a:cubicBezTo>
                      <a:pt x="2530" y="3606"/>
                      <a:pt x="2516" y="3403"/>
                      <a:pt x="2484" y="3203"/>
                    </a:cubicBezTo>
                    <a:cubicBezTo>
                      <a:pt x="2414" y="2762"/>
                      <a:pt x="2261" y="2338"/>
                      <a:pt x="1976" y="1975"/>
                    </a:cubicBezTo>
                    <a:cubicBezTo>
                      <a:pt x="1976" y="1975"/>
                      <a:pt x="1856" y="1862"/>
                      <a:pt x="1980" y="2100"/>
                    </a:cubicBezTo>
                    <a:cubicBezTo>
                      <a:pt x="2377" y="2881"/>
                      <a:pt x="2477" y="3816"/>
                      <a:pt x="2274" y="4680"/>
                    </a:cubicBezTo>
                    <a:cubicBezTo>
                      <a:pt x="2274" y="4680"/>
                      <a:pt x="2277" y="4726"/>
                      <a:pt x="2320" y="4739"/>
                    </a:cubicBezTo>
                    <a:close/>
                    <a:moveTo>
                      <a:pt x="4591" y="5630"/>
                    </a:moveTo>
                    <a:cubicBezTo>
                      <a:pt x="5366" y="4933"/>
                      <a:pt x="6317" y="4468"/>
                      <a:pt x="7317" y="4217"/>
                    </a:cubicBezTo>
                    <a:lnTo>
                      <a:pt x="7308" y="4173"/>
                    </a:lnTo>
                    <a:cubicBezTo>
                      <a:pt x="6275" y="4327"/>
                      <a:pt x="5267" y="4814"/>
                      <a:pt x="4539" y="5576"/>
                    </a:cubicBezTo>
                    <a:cubicBezTo>
                      <a:pt x="4539" y="5576"/>
                      <a:pt x="4471" y="5545"/>
                      <a:pt x="4572" y="5647"/>
                    </a:cubicBezTo>
                    <a:cubicBezTo>
                      <a:pt x="4579" y="5642"/>
                      <a:pt x="4585" y="5635"/>
                      <a:pt x="4591" y="5630"/>
                    </a:cubicBezTo>
                    <a:close/>
                    <a:moveTo>
                      <a:pt x="5670" y="4596"/>
                    </a:moveTo>
                    <a:cubicBezTo>
                      <a:pt x="5697" y="4578"/>
                      <a:pt x="5724" y="4560"/>
                      <a:pt x="5751" y="4542"/>
                    </a:cubicBezTo>
                    <a:cubicBezTo>
                      <a:pt x="6159" y="4284"/>
                      <a:pt x="6605" y="4083"/>
                      <a:pt x="7014" y="3822"/>
                    </a:cubicBezTo>
                    <a:cubicBezTo>
                      <a:pt x="7014" y="3822"/>
                      <a:pt x="7025" y="3805"/>
                      <a:pt x="6980" y="3761"/>
                    </a:cubicBezTo>
                    <a:cubicBezTo>
                      <a:pt x="6525" y="3997"/>
                      <a:pt x="6058" y="4212"/>
                      <a:pt x="5642" y="4512"/>
                    </a:cubicBezTo>
                    <a:cubicBezTo>
                      <a:pt x="5642" y="4512"/>
                      <a:pt x="5549" y="4575"/>
                      <a:pt x="5670" y="4596"/>
                    </a:cubicBezTo>
                    <a:close/>
                    <a:moveTo>
                      <a:pt x="3689" y="1804"/>
                    </a:moveTo>
                    <a:cubicBezTo>
                      <a:pt x="3797" y="1622"/>
                      <a:pt x="3747" y="1550"/>
                      <a:pt x="3750" y="1433"/>
                    </a:cubicBezTo>
                    <a:cubicBezTo>
                      <a:pt x="3763" y="946"/>
                      <a:pt x="3687" y="1179"/>
                      <a:pt x="3687" y="1179"/>
                    </a:cubicBezTo>
                    <a:cubicBezTo>
                      <a:pt x="3693" y="1478"/>
                      <a:pt x="3615" y="1851"/>
                      <a:pt x="3689" y="1804"/>
                    </a:cubicBezTo>
                    <a:close/>
                    <a:moveTo>
                      <a:pt x="3615" y="2651"/>
                    </a:moveTo>
                    <a:cubicBezTo>
                      <a:pt x="3615" y="2651"/>
                      <a:pt x="3916" y="2168"/>
                      <a:pt x="4002" y="1691"/>
                    </a:cubicBezTo>
                    <a:cubicBezTo>
                      <a:pt x="4085" y="1230"/>
                      <a:pt x="4071" y="756"/>
                      <a:pt x="4004" y="309"/>
                    </a:cubicBezTo>
                    <a:cubicBezTo>
                      <a:pt x="4004" y="309"/>
                      <a:pt x="3998" y="0"/>
                      <a:pt x="3979" y="764"/>
                    </a:cubicBezTo>
                    <a:cubicBezTo>
                      <a:pt x="3964" y="1376"/>
                      <a:pt x="3877" y="1991"/>
                      <a:pt x="3596" y="2553"/>
                    </a:cubicBezTo>
                    <a:cubicBezTo>
                      <a:pt x="3596" y="2553"/>
                      <a:pt x="3563" y="2665"/>
                      <a:pt x="3615" y="2651"/>
                    </a:cubicBezTo>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
              <p:cNvSpPr/>
              <p:nvPr/>
            </p:nvSpPr>
            <p:spPr>
              <a:xfrm>
                <a:off x="5247425" y="2108450"/>
                <a:ext cx="301925" cy="250650"/>
              </a:xfrm>
              <a:custGeom>
                <a:rect b="b" l="l" r="r" t="t"/>
                <a:pathLst>
                  <a:path extrusionOk="0" h="10026" w="12077">
                    <a:moveTo>
                      <a:pt x="0" y="8425"/>
                    </a:moveTo>
                    <a:cubicBezTo>
                      <a:pt x="1361" y="7975"/>
                      <a:pt x="1545" y="6509"/>
                      <a:pt x="1315" y="5096"/>
                    </a:cubicBezTo>
                    <a:cubicBezTo>
                      <a:pt x="1235" y="4606"/>
                      <a:pt x="1070" y="3341"/>
                      <a:pt x="1772" y="3329"/>
                    </a:cubicBezTo>
                    <a:cubicBezTo>
                      <a:pt x="2048" y="3325"/>
                      <a:pt x="2177" y="3928"/>
                      <a:pt x="2197" y="4089"/>
                    </a:cubicBezTo>
                    <a:cubicBezTo>
                      <a:pt x="2283" y="4777"/>
                      <a:pt x="2027" y="5305"/>
                      <a:pt x="2002" y="5954"/>
                    </a:cubicBezTo>
                    <a:cubicBezTo>
                      <a:pt x="1993" y="6189"/>
                      <a:pt x="1963" y="6629"/>
                      <a:pt x="2335" y="6510"/>
                    </a:cubicBezTo>
                    <a:cubicBezTo>
                      <a:pt x="2729" y="6384"/>
                      <a:pt x="2833" y="5893"/>
                      <a:pt x="2927" y="5522"/>
                    </a:cubicBezTo>
                    <a:cubicBezTo>
                      <a:pt x="3157" y="4608"/>
                      <a:pt x="2998" y="3600"/>
                      <a:pt x="3387" y="2747"/>
                    </a:cubicBezTo>
                    <a:cubicBezTo>
                      <a:pt x="3519" y="2457"/>
                      <a:pt x="3673" y="2125"/>
                      <a:pt x="3933" y="1941"/>
                    </a:cubicBezTo>
                    <a:cubicBezTo>
                      <a:pt x="3977" y="1910"/>
                      <a:pt x="4174" y="1776"/>
                      <a:pt x="4244" y="1834"/>
                    </a:cubicBezTo>
                    <a:cubicBezTo>
                      <a:pt x="4490" y="2038"/>
                      <a:pt x="4494" y="2508"/>
                      <a:pt x="4484" y="2745"/>
                    </a:cubicBezTo>
                    <a:cubicBezTo>
                      <a:pt x="4449" y="3507"/>
                      <a:pt x="4106" y="4161"/>
                      <a:pt x="3796" y="4790"/>
                    </a:cubicBezTo>
                    <a:cubicBezTo>
                      <a:pt x="3721" y="4942"/>
                      <a:pt x="3244" y="5604"/>
                      <a:pt x="3654" y="5634"/>
                    </a:cubicBezTo>
                    <a:cubicBezTo>
                      <a:pt x="4243" y="5678"/>
                      <a:pt x="4617" y="5185"/>
                      <a:pt x="4864" y="4753"/>
                    </a:cubicBezTo>
                    <a:cubicBezTo>
                      <a:pt x="5434" y="3758"/>
                      <a:pt x="5548" y="2453"/>
                      <a:pt x="5996" y="1372"/>
                    </a:cubicBezTo>
                    <a:cubicBezTo>
                      <a:pt x="6163" y="971"/>
                      <a:pt x="6317" y="513"/>
                      <a:pt x="6633" y="222"/>
                    </a:cubicBezTo>
                    <a:cubicBezTo>
                      <a:pt x="6703" y="158"/>
                      <a:pt x="6930" y="1"/>
                      <a:pt x="7053" y="76"/>
                    </a:cubicBezTo>
                    <a:cubicBezTo>
                      <a:pt x="7325" y="241"/>
                      <a:pt x="7257" y="773"/>
                      <a:pt x="7230" y="978"/>
                    </a:cubicBezTo>
                    <a:cubicBezTo>
                      <a:pt x="7118" y="1808"/>
                      <a:pt x="6597" y="2426"/>
                      <a:pt x="6304" y="3158"/>
                    </a:cubicBezTo>
                    <a:cubicBezTo>
                      <a:pt x="6227" y="3352"/>
                      <a:pt x="5853" y="3984"/>
                      <a:pt x="6244" y="4160"/>
                    </a:cubicBezTo>
                    <a:cubicBezTo>
                      <a:pt x="6761" y="4391"/>
                      <a:pt x="7292" y="3988"/>
                      <a:pt x="7622" y="3740"/>
                    </a:cubicBezTo>
                    <a:cubicBezTo>
                      <a:pt x="8534" y="3058"/>
                      <a:pt x="9301" y="2154"/>
                      <a:pt x="10141" y="1384"/>
                    </a:cubicBezTo>
                    <a:cubicBezTo>
                      <a:pt x="10481" y="1071"/>
                      <a:pt x="11241" y="436"/>
                      <a:pt x="11860" y="870"/>
                    </a:cubicBezTo>
                    <a:cubicBezTo>
                      <a:pt x="12076" y="1021"/>
                      <a:pt x="12013" y="1342"/>
                      <a:pt x="11953" y="1510"/>
                    </a:cubicBezTo>
                    <a:cubicBezTo>
                      <a:pt x="11788" y="1975"/>
                      <a:pt x="11329" y="2312"/>
                      <a:pt x="10975" y="2611"/>
                    </a:cubicBezTo>
                    <a:cubicBezTo>
                      <a:pt x="9851" y="3559"/>
                      <a:pt x="8536" y="4086"/>
                      <a:pt x="7099" y="4530"/>
                    </a:cubicBezTo>
                    <a:cubicBezTo>
                      <a:pt x="6619" y="4678"/>
                      <a:pt x="6145" y="4832"/>
                      <a:pt x="5704" y="5054"/>
                    </a:cubicBezTo>
                    <a:cubicBezTo>
                      <a:pt x="5612" y="5101"/>
                      <a:pt x="5309" y="5188"/>
                      <a:pt x="5261" y="5309"/>
                    </a:cubicBezTo>
                    <a:cubicBezTo>
                      <a:pt x="5250" y="5335"/>
                      <a:pt x="5441" y="5470"/>
                      <a:pt x="5453" y="5478"/>
                    </a:cubicBezTo>
                    <a:cubicBezTo>
                      <a:pt x="5702" y="5653"/>
                      <a:pt x="5990" y="5701"/>
                      <a:pt x="6258" y="5719"/>
                    </a:cubicBezTo>
                    <a:cubicBezTo>
                      <a:pt x="7070" y="5773"/>
                      <a:pt x="7815" y="5522"/>
                      <a:pt x="8623" y="5554"/>
                    </a:cubicBezTo>
                    <a:cubicBezTo>
                      <a:pt x="8891" y="5564"/>
                      <a:pt x="9386" y="5649"/>
                      <a:pt x="9447" y="6026"/>
                    </a:cubicBezTo>
                    <a:cubicBezTo>
                      <a:pt x="9537" y="6575"/>
                      <a:pt x="8914" y="6915"/>
                      <a:pt x="8511" y="7046"/>
                    </a:cubicBezTo>
                    <a:cubicBezTo>
                      <a:pt x="7362" y="7421"/>
                      <a:pt x="6112" y="6761"/>
                      <a:pt x="4886" y="6591"/>
                    </a:cubicBezTo>
                    <a:cubicBezTo>
                      <a:pt x="4460" y="6533"/>
                      <a:pt x="4035" y="6541"/>
                      <a:pt x="3643" y="6628"/>
                    </a:cubicBezTo>
                    <a:cubicBezTo>
                      <a:pt x="3610" y="6636"/>
                      <a:pt x="3271" y="6703"/>
                      <a:pt x="3286" y="6768"/>
                    </a:cubicBezTo>
                    <a:cubicBezTo>
                      <a:pt x="3343" y="7015"/>
                      <a:pt x="3782" y="7199"/>
                      <a:pt x="3974" y="7276"/>
                    </a:cubicBezTo>
                    <a:cubicBezTo>
                      <a:pt x="4689" y="7561"/>
                      <a:pt x="5448" y="7555"/>
                      <a:pt x="6172" y="7739"/>
                    </a:cubicBezTo>
                    <a:cubicBezTo>
                      <a:pt x="6321" y="7777"/>
                      <a:pt x="6934" y="7870"/>
                      <a:pt x="7018" y="8095"/>
                    </a:cubicBezTo>
                    <a:cubicBezTo>
                      <a:pt x="7229" y="8661"/>
                      <a:pt x="6386" y="8772"/>
                      <a:pt x="6026" y="8767"/>
                    </a:cubicBezTo>
                    <a:cubicBezTo>
                      <a:pt x="5090" y="8755"/>
                      <a:pt x="4350" y="8349"/>
                      <a:pt x="3486" y="7836"/>
                    </a:cubicBezTo>
                    <a:cubicBezTo>
                      <a:pt x="3190" y="7661"/>
                      <a:pt x="2553" y="7222"/>
                      <a:pt x="2260" y="7456"/>
                    </a:cubicBezTo>
                    <a:cubicBezTo>
                      <a:pt x="2142" y="7551"/>
                      <a:pt x="2725" y="8008"/>
                      <a:pt x="2762" y="8035"/>
                    </a:cubicBezTo>
                    <a:cubicBezTo>
                      <a:pt x="3321" y="8442"/>
                      <a:pt x="3945" y="8717"/>
                      <a:pt x="4498" y="9141"/>
                    </a:cubicBezTo>
                    <a:cubicBezTo>
                      <a:pt x="4621" y="9236"/>
                      <a:pt x="5004" y="9493"/>
                      <a:pt x="4906" y="9679"/>
                    </a:cubicBezTo>
                    <a:cubicBezTo>
                      <a:pt x="4724" y="10025"/>
                      <a:pt x="4041" y="9719"/>
                      <a:pt x="3748" y="9556"/>
                    </a:cubicBezTo>
                    <a:cubicBezTo>
                      <a:pt x="2832" y="9045"/>
                      <a:pt x="2053" y="8115"/>
                      <a:pt x="1036" y="8279"/>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
              <p:cNvSpPr/>
              <p:nvPr/>
            </p:nvSpPr>
            <p:spPr>
              <a:xfrm>
                <a:off x="4622450" y="2116675"/>
                <a:ext cx="295425" cy="252400"/>
              </a:xfrm>
              <a:custGeom>
                <a:rect b="b" l="l" r="r" t="t"/>
                <a:pathLst>
                  <a:path extrusionOk="0" h="10096" w="11817">
                    <a:moveTo>
                      <a:pt x="11816" y="8657"/>
                    </a:moveTo>
                    <a:cubicBezTo>
                      <a:pt x="10472" y="8161"/>
                      <a:pt x="10338" y="6689"/>
                      <a:pt x="10617" y="5286"/>
                    </a:cubicBezTo>
                    <a:cubicBezTo>
                      <a:pt x="10713" y="4798"/>
                      <a:pt x="10922" y="3540"/>
                      <a:pt x="10220" y="3504"/>
                    </a:cubicBezTo>
                    <a:cubicBezTo>
                      <a:pt x="9944" y="3490"/>
                      <a:pt x="9795" y="4089"/>
                      <a:pt x="9770" y="4249"/>
                    </a:cubicBezTo>
                    <a:cubicBezTo>
                      <a:pt x="9659" y="4933"/>
                      <a:pt x="9897" y="5470"/>
                      <a:pt x="9900" y="6119"/>
                    </a:cubicBezTo>
                    <a:cubicBezTo>
                      <a:pt x="9901" y="6355"/>
                      <a:pt x="9917" y="6795"/>
                      <a:pt x="9549" y="6664"/>
                    </a:cubicBezTo>
                    <a:cubicBezTo>
                      <a:pt x="9160" y="6525"/>
                      <a:pt x="9071" y="6030"/>
                      <a:pt x="8991" y="5656"/>
                    </a:cubicBezTo>
                    <a:cubicBezTo>
                      <a:pt x="8791" y="4735"/>
                      <a:pt x="8985" y="3733"/>
                      <a:pt x="8626" y="2867"/>
                    </a:cubicBezTo>
                    <a:cubicBezTo>
                      <a:pt x="8505" y="2572"/>
                      <a:pt x="8361" y="2235"/>
                      <a:pt x="8107" y="2043"/>
                    </a:cubicBezTo>
                    <a:cubicBezTo>
                      <a:pt x="8065" y="2010"/>
                      <a:pt x="7873" y="1869"/>
                      <a:pt x="7800" y="1925"/>
                    </a:cubicBezTo>
                    <a:cubicBezTo>
                      <a:pt x="7549" y="2120"/>
                      <a:pt x="7528" y="2591"/>
                      <a:pt x="7530" y="2827"/>
                    </a:cubicBezTo>
                    <a:cubicBezTo>
                      <a:pt x="7539" y="3590"/>
                      <a:pt x="7859" y="4256"/>
                      <a:pt x="8147" y="4895"/>
                    </a:cubicBezTo>
                    <a:cubicBezTo>
                      <a:pt x="8217" y="5049"/>
                      <a:pt x="8671" y="5727"/>
                      <a:pt x="8260" y="5744"/>
                    </a:cubicBezTo>
                    <a:cubicBezTo>
                      <a:pt x="7670" y="5767"/>
                      <a:pt x="7313" y="5262"/>
                      <a:pt x="7081" y="4822"/>
                    </a:cubicBezTo>
                    <a:cubicBezTo>
                      <a:pt x="6545" y="3807"/>
                      <a:pt x="6476" y="2499"/>
                      <a:pt x="6065" y="1404"/>
                    </a:cubicBezTo>
                    <a:cubicBezTo>
                      <a:pt x="5912" y="996"/>
                      <a:pt x="5774" y="534"/>
                      <a:pt x="5468" y="232"/>
                    </a:cubicBezTo>
                    <a:cubicBezTo>
                      <a:pt x="5401" y="166"/>
                      <a:pt x="5179" y="1"/>
                      <a:pt x="5054" y="72"/>
                    </a:cubicBezTo>
                    <a:cubicBezTo>
                      <a:pt x="4776" y="228"/>
                      <a:pt x="4825" y="761"/>
                      <a:pt x="4846" y="967"/>
                    </a:cubicBezTo>
                    <a:cubicBezTo>
                      <a:pt x="4930" y="1801"/>
                      <a:pt x="5430" y="2437"/>
                      <a:pt x="5697" y="3177"/>
                    </a:cubicBezTo>
                    <a:cubicBezTo>
                      <a:pt x="5767" y="3374"/>
                      <a:pt x="6119" y="4019"/>
                      <a:pt x="5723" y="4181"/>
                    </a:cubicBezTo>
                    <a:cubicBezTo>
                      <a:pt x="5198" y="4394"/>
                      <a:pt x="4680" y="3974"/>
                      <a:pt x="4359" y="3715"/>
                    </a:cubicBezTo>
                    <a:cubicBezTo>
                      <a:pt x="3472" y="3001"/>
                      <a:pt x="2735" y="2071"/>
                      <a:pt x="1923" y="1273"/>
                    </a:cubicBezTo>
                    <a:cubicBezTo>
                      <a:pt x="1594" y="950"/>
                      <a:pt x="856" y="289"/>
                      <a:pt x="223" y="700"/>
                    </a:cubicBezTo>
                    <a:cubicBezTo>
                      <a:pt x="0" y="845"/>
                      <a:pt x="53" y="1167"/>
                      <a:pt x="107" y="1338"/>
                    </a:cubicBezTo>
                    <a:cubicBezTo>
                      <a:pt x="256" y="1807"/>
                      <a:pt x="704" y="2160"/>
                      <a:pt x="1047" y="2470"/>
                    </a:cubicBezTo>
                    <a:cubicBezTo>
                      <a:pt x="2139" y="3458"/>
                      <a:pt x="3434" y="4029"/>
                      <a:pt x="4855" y="4522"/>
                    </a:cubicBezTo>
                    <a:cubicBezTo>
                      <a:pt x="5329" y="4686"/>
                      <a:pt x="5798" y="4856"/>
                      <a:pt x="6231" y="5093"/>
                    </a:cubicBezTo>
                    <a:cubicBezTo>
                      <a:pt x="6322" y="5144"/>
                      <a:pt x="6622" y="5241"/>
                      <a:pt x="6666" y="5364"/>
                    </a:cubicBezTo>
                    <a:cubicBezTo>
                      <a:pt x="6675" y="5390"/>
                      <a:pt x="6480" y="5518"/>
                      <a:pt x="6468" y="5526"/>
                    </a:cubicBezTo>
                    <a:cubicBezTo>
                      <a:pt x="6212" y="5692"/>
                      <a:pt x="5924" y="5730"/>
                      <a:pt x="5655" y="5738"/>
                    </a:cubicBezTo>
                    <a:cubicBezTo>
                      <a:pt x="4842" y="5765"/>
                      <a:pt x="4106" y="5489"/>
                      <a:pt x="3296" y="5493"/>
                    </a:cubicBezTo>
                    <a:cubicBezTo>
                      <a:pt x="3029" y="5494"/>
                      <a:pt x="2532" y="5562"/>
                      <a:pt x="2456" y="5937"/>
                    </a:cubicBezTo>
                    <a:cubicBezTo>
                      <a:pt x="2348" y="6482"/>
                      <a:pt x="2959" y="6843"/>
                      <a:pt x="3358" y="6988"/>
                    </a:cubicBezTo>
                    <a:cubicBezTo>
                      <a:pt x="4494" y="7402"/>
                      <a:pt x="5766" y="6786"/>
                      <a:pt x="6997" y="6658"/>
                    </a:cubicBezTo>
                    <a:cubicBezTo>
                      <a:pt x="7424" y="6613"/>
                      <a:pt x="7849" y="6637"/>
                      <a:pt x="8237" y="6737"/>
                    </a:cubicBezTo>
                    <a:cubicBezTo>
                      <a:pt x="8271" y="6746"/>
                      <a:pt x="8607" y="6825"/>
                      <a:pt x="8589" y="6888"/>
                    </a:cubicBezTo>
                    <a:cubicBezTo>
                      <a:pt x="8524" y="7134"/>
                      <a:pt x="8079" y="7303"/>
                      <a:pt x="7884" y="7374"/>
                    </a:cubicBezTo>
                    <a:cubicBezTo>
                      <a:pt x="7160" y="7634"/>
                      <a:pt x="6401" y="7602"/>
                      <a:pt x="5671" y="7761"/>
                    </a:cubicBezTo>
                    <a:cubicBezTo>
                      <a:pt x="5521" y="7794"/>
                      <a:pt x="4906" y="7865"/>
                      <a:pt x="4814" y="8087"/>
                    </a:cubicBezTo>
                    <a:cubicBezTo>
                      <a:pt x="4584" y="8645"/>
                      <a:pt x="5423" y="8786"/>
                      <a:pt x="5781" y="8793"/>
                    </a:cubicBezTo>
                    <a:cubicBezTo>
                      <a:pt x="6719" y="8814"/>
                      <a:pt x="7472" y="8433"/>
                      <a:pt x="8353" y="7950"/>
                    </a:cubicBezTo>
                    <a:cubicBezTo>
                      <a:pt x="8655" y="7785"/>
                      <a:pt x="9306" y="7368"/>
                      <a:pt x="9591" y="7612"/>
                    </a:cubicBezTo>
                    <a:cubicBezTo>
                      <a:pt x="9706" y="7711"/>
                      <a:pt x="9108" y="8147"/>
                      <a:pt x="9070" y="8174"/>
                    </a:cubicBezTo>
                    <a:cubicBezTo>
                      <a:pt x="8498" y="8561"/>
                      <a:pt x="7864" y="8815"/>
                      <a:pt x="7297" y="9220"/>
                    </a:cubicBezTo>
                    <a:cubicBezTo>
                      <a:pt x="7171" y="9309"/>
                      <a:pt x="6779" y="9554"/>
                      <a:pt x="6870" y="9743"/>
                    </a:cubicBezTo>
                    <a:cubicBezTo>
                      <a:pt x="7041" y="10095"/>
                      <a:pt x="7735" y="9812"/>
                      <a:pt x="8031" y="9660"/>
                    </a:cubicBezTo>
                    <a:cubicBezTo>
                      <a:pt x="8965" y="9180"/>
                      <a:pt x="9776" y="8277"/>
                      <a:pt x="10787" y="8476"/>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5"/>
              <p:cNvSpPr/>
              <p:nvPr/>
            </p:nvSpPr>
            <p:spPr>
              <a:xfrm>
                <a:off x="4953650" y="1911100"/>
                <a:ext cx="27200" cy="42250"/>
              </a:xfrm>
              <a:custGeom>
                <a:rect b="b" l="l" r="r" t="t"/>
                <a:pathLst>
                  <a:path extrusionOk="0" h="1690" w="1088">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FD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5"/>
              <p:cNvSpPr/>
              <p:nvPr/>
            </p:nvSpPr>
            <p:spPr>
              <a:xfrm>
                <a:off x="4953650" y="1911100"/>
                <a:ext cx="27200" cy="42250"/>
              </a:xfrm>
              <a:custGeom>
                <a:rect b="b" l="l" r="r" t="t"/>
                <a:pathLst>
                  <a:path extrusionOk="0" h="1690" w="1088">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
              <p:cNvSpPr/>
              <p:nvPr/>
            </p:nvSpPr>
            <p:spPr>
              <a:xfrm>
                <a:off x="4955750" y="1932600"/>
                <a:ext cx="46325" cy="23200"/>
              </a:xfrm>
              <a:custGeom>
                <a:rect b="b" l="l" r="r" t="t"/>
                <a:pathLst>
                  <a:path extrusionOk="0" h="928" w="1853">
                    <a:moveTo>
                      <a:pt x="1375" y="1"/>
                    </a:moveTo>
                    <a:cubicBezTo>
                      <a:pt x="1205" y="1"/>
                      <a:pt x="997" y="38"/>
                      <a:pt x="784" y="114"/>
                    </a:cubicBezTo>
                    <a:cubicBezTo>
                      <a:pt x="316" y="282"/>
                      <a:pt x="0" y="575"/>
                      <a:pt x="78" y="768"/>
                    </a:cubicBezTo>
                    <a:cubicBezTo>
                      <a:pt x="121" y="874"/>
                      <a:pt x="272" y="927"/>
                      <a:pt x="476" y="927"/>
                    </a:cubicBezTo>
                    <a:cubicBezTo>
                      <a:pt x="647" y="927"/>
                      <a:pt x="854" y="890"/>
                      <a:pt x="1067" y="814"/>
                    </a:cubicBezTo>
                    <a:cubicBezTo>
                      <a:pt x="1536" y="646"/>
                      <a:pt x="1852" y="354"/>
                      <a:pt x="1774" y="161"/>
                    </a:cubicBezTo>
                    <a:cubicBezTo>
                      <a:pt x="1732" y="55"/>
                      <a:pt x="1580" y="1"/>
                      <a:pt x="1375"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5"/>
              <p:cNvSpPr/>
              <p:nvPr/>
            </p:nvSpPr>
            <p:spPr>
              <a:xfrm>
                <a:off x="4956100" y="1947500"/>
                <a:ext cx="46425" cy="25925"/>
              </a:xfrm>
              <a:custGeom>
                <a:rect b="b" l="l" r="r" t="t"/>
                <a:pathLst>
                  <a:path extrusionOk="0" h="1037" w="1857">
                    <a:moveTo>
                      <a:pt x="366" y="1"/>
                    </a:moveTo>
                    <a:cubicBezTo>
                      <a:pt x="217" y="1"/>
                      <a:pt x="110" y="41"/>
                      <a:pt x="76" y="123"/>
                    </a:cubicBezTo>
                    <a:cubicBezTo>
                      <a:pt x="0" y="308"/>
                      <a:pt x="320" y="635"/>
                      <a:pt x="790" y="853"/>
                    </a:cubicBezTo>
                    <a:cubicBezTo>
                      <a:pt x="1052" y="974"/>
                      <a:pt x="1304" y="1037"/>
                      <a:pt x="1490" y="1037"/>
                    </a:cubicBezTo>
                    <a:cubicBezTo>
                      <a:pt x="1640" y="1037"/>
                      <a:pt x="1746" y="997"/>
                      <a:pt x="1781" y="914"/>
                    </a:cubicBezTo>
                    <a:cubicBezTo>
                      <a:pt x="1856" y="730"/>
                      <a:pt x="1537" y="403"/>
                      <a:pt x="1066" y="185"/>
                    </a:cubicBezTo>
                    <a:cubicBezTo>
                      <a:pt x="805" y="63"/>
                      <a:pt x="552" y="1"/>
                      <a:pt x="366"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5"/>
              <p:cNvSpPr/>
              <p:nvPr/>
            </p:nvSpPr>
            <p:spPr>
              <a:xfrm>
                <a:off x="4954400" y="1949725"/>
                <a:ext cx="27650" cy="43875"/>
              </a:xfrm>
              <a:custGeom>
                <a:rect b="b" l="l" r="r" t="t"/>
                <a:pathLst>
                  <a:path extrusionOk="0" h="1755" w="1106">
                    <a:moveTo>
                      <a:pt x="241" y="1"/>
                    </a:moveTo>
                    <a:cubicBezTo>
                      <a:pt x="222" y="1"/>
                      <a:pt x="205" y="4"/>
                      <a:pt x="188" y="10"/>
                    </a:cubicBezTo>
                    <a:cubicBezTo>
                      <a:pt x="1" y="80"/>
                      <a:pt x="13" y="525"/>
                      <a:pt x="216" y="1004"/>
                    </a:cubicBezTo>
                    <a:cubicBezTo>
                      <a:pt x="399" y="1440"/>
                      <a:pt x="676" y="1754"/>
                      <a:pt x="865" y="1754"/>
                    </a:cubicBezTo>
                    <a:cubicBezTo>
                      <a:pt x="884" y="1754"/>
                      <a:pt x="902" y="1751"/>
                      <a:pt x="919" y="1745"/>
                    </a:cubicBezTo>
                    <a:cubicBezTo>
                      <a:pt x="1105" y="1675"/>
                      <a:pt x="1093" y="1230"/>
                      <a:pt x="891" y="751"/>
                    </a:cubicBezTo>
                    <a:cubicBezTo>
                      <a:pt x="707" y="315"/>
                      <a:pt x="430" y="1"/>
                      <a:pt x="24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5"/>
              <p:cNvSpPr/>
              <p:nvPr/>
            </p:nvSpPr>
            <p:spPr>
              <a:xfrm>
                <a:off x="4938875" y="1949975"/>
                <a:ext cx="26350" cy="42725"/>
              </a:xfrm>
              <a:custGeom>
                <a:rect b="b" l="l" r="r" t="t"/>
                <a:pathLst>
                  <a:path extrusionOk="0" h="1709" w="1054">
                    <a:moveTo>
                      <a:pt x="791" y="1"/>
                    </a:moveTo>
                    <a:cubicBezTo>
                      <a:pt x="603" y="1"/>
                      <a:pt x="346" y="289"/>
                      <a:pt x="184" y="701"/>
                    </a:cubicBezTo>
                    <a:cubicBezTo>
                      <a:pt x="0" y="1165"/>
                      <a:pt x="6" y="1610"/>
                      <a:pt x="196" y="1695"/>
                    </a:cubicBezTo>
                    <a:cubicBezTo>
                      <a:pt x="217" y="1704"/>
                      <a:pt x="240" y="1709"/>
                      <a:pt x="263" y="1709"/>
                    </a:cubicBezTo>
                    <a:cubicBezTo>
                      <a:pt x="451" y="1709"/>
                      <a:pt x="708" y="1420"/>
                      <a:pt x="871" y="1008"/>
                    </a:cubicBezTo>
                    <a:cubicBezTo>
                      <a:pt x="1053" y="545"/>
                      <a:pt x="1048" y="99"/>
                      <a:pt x="859" y="15"/>
                    </a:cubicBezTo>
                    <a:cubicBezTo>
                      <a:pt x="837" y="5"/>
                      <a:pt x="815" y="1"/>
                      <a:pt x="7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
              <p:cNvSpPr/>
              <p:nvPr/>
            </p:nvSpPr>
            <p:spPr>
              <a:xfrm>
                <a:off x="4917050" y="1947750"/>
                <a:ext cx="46075" cy="23875"/>
              </a:xfrm>
              <a:custGeom>
                <a:rect b="b" l="l" r="r" t="t"/>
                <a:pathLst>
                  <a:path extrusionOk="0" h="955" w="1843">
                    <a:moveTo>
                      <a:pt x="1389" y="0"/>
                    </a:moveTo>
                    <a:cubicBezTo>
                      <a:pt x="1213" y="0"/>
                      <a:pt x="993" y="44"/>
                      <a:pt x="769" y="132"/>
                    </a:cubicBezTo>
                    <a:cubicBezTo>
                      <a:pt x="308" y="313"/>
                      <a:pt x="0" y="615"/>
                      <a:pt x="84" y="807"/>
                    </a:cubicBezTo>
                    <a:cubicBezTo>
                      <a:pt x="127" y="905"/>
                      <a:pt x="266" y="955"/>
                      <a:pt x="454" y="955"/>
                    </a:cubicBezTo>
                    <a:cubicBezTo>
                      <a:pt x="630" y="955"/>
                      <a:pt x="849" y="911"/>
                      <a:pt x="1072" y="823"/>
                    </a:cubicBezTo>
                    <a:cubicBezTo>
                      <a:pt x="1535" y="642"/>
                      <a:pt x="1842" y="340"/>
                      <a:pt x="1759" y="148"/>
                    </a:cubicBezTo>
                    <a:cubicBezTo>
                      <a:pt x="1715" y="50"/>
                      <a:pt x="1577" y="0"/>
                      <a:pt x="138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5"/>
              <p:cNvSpPr/>
              <p:nvPr/>
            </p:nvSpPr>
            <p:spPr>
              <a:xfrm>
                <a:off x="4915875" y="1930825"/>
                <a:ext cx="46650" cy="25175"/>
              </a:xfrm>
              <a:custGeom>
                <a:rect b="b" l="l" r="r" t="t"/>
                <a:pathLst>
                  <a:path extrusionOk="0" h="1007" w="1866">
                    <a:moveTo>
                      <a:pt x="383" y="0"/>
                    </a:moveTo>
                    <a:cubicBezTo>
                      <a:pt x="220" y="0"/>
                      <a:pt x="105" y="44"/>
                      <a:pt x="72" y="132"/>
                    </a:cubicBezTo>
                    <a:cubicBezTo>
                      <a:pt x="1" y="319"/>
                      <a:pt x="330" y="637"/>
                      <a:pt x="805" y="842"/>
                    </a:cubicBezTo>
                    <a:cubicBezTo>
                      <a:pt x="1058" y="951"/>
                      <a:pt x="1301" y="1006"/>
                      <a:pt x="1484" y="1006"/>
                    </a:cubicBezTo>
                    <a:cubicBezTo>
                      <a:pt x="1647" y="1006"/>
                      <a:pt x="1762" y="963"/>
                      <a:pt x="1795" y="875"/>
                    </a:cubicBezTo>
                    <a:cubicBezTo>
                      <a:pt x="1865" y="687"/>
                      <a:pt x="1537" y="370"/>
                      <a:pt x="1061" y="164"/>
                    </a:cubicBezTo>
                    <a:cubicBezTo>
                      <a:pt x="809" y="56"/>
                      <a:pt x="566" y="0"/>
                      <a:pt x="383"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935575" y="1910125"/>
                <a:ext cx="28725" cy="43500"/>
              </a:xfrm>
              <a:custGeom>
                <a:rect b="b" l="l" r="r" t="t"/>
                <a:pathLst>
                  <a:path extrusionOk="0" h="1740" w="1149">
                    <a:moveTo>
                      <a:pt x="242" y="1"/>
                    </a:moveTo>
                    <a:cubicBezTo>
                      <a:pt x="222" y="1"/>
                      <a:pt x="203" y="5"/>
                      <a:pt x="185" y="12"/>
                    </a:cubicBezTo>
                    <a:cubicBezTo>
                      <a:pt x="0" y="88"/>
                      <a:pt x="26" y="533"/>
                      <a:pt x="241" y="1007"/>
                    </a:cubicBezTo>
                    <a:cubicBezTo>
                      <a:pt x="435" y="1434"/>
                      <a:pt x="718" y="1739"/>
                      <a:pt x="907" y="1739"/>
                    </a:cubicBezTo>
                    <a:cubicBezTo>
                      <a:pt x="927" y="1739"/>
                      <a:pt x="946" y="1736"/>
                      <a:pt x="964" y="1728"/>
                    </a:cubicBezTo>
                    <a:cubicBezTo>
                      <a:pt x="1149" y="1652"/>
                      <a:pt x="1123" y="1207"/>
                      <a:pt x="908" y="733"/>
                    </a:cubicBezTo>
                    <a:cubicBezTo>
                      <a:pt x="714" y="305"/>
                      <a:pt x="431" y="1"/>
                      <a:pt x="242"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4945275" y="1939075"/>
                <a:ext cx="26525" cy="23500"/>
              </a:xfrm>
              <a:custGeom>
                <a:rect b="b" l="l" r="r" t="t"/>
                <a:pathLst>
                  <a:path extrusionOk="0" h="940" w="1061">
                    <a:moveTo>
                      <a:pt x="503" y="0"/>
                    </a:moveTo>
                    <a:cubicBezTo>
                      <a:pt x="331" y="0"/>
                      <a:pt x="171" y="97"/>
                      <a:pt x="100" y="263"/>
                    </a:cubicBezTo>
                    <a:cubicBezTo>
                      <a:pt x="0" y="495"/>
                      <a:pt x="112" y="776"/>
                      <a:pt x="349" y="892"/>
                    </a:cubicBezTo>
                    <a:cubicBezTo>
                      <a:pt x="418" y="924"/>
                      <a:pt x="489" y="940"/>
                      <a:pt x="558" y="940"/>
                    </a:cubicBezTo>
                    <a:cubicBezTo>
                      <a:pt x="730" y="940"/>
                      <a:pt x="890" y="843"/>
                      <a:pt x="961" y="677"/>
                    </a:cubicBezTo>
                    <a:cubicBezTo>
                      <a:pt x="1061" y="445"/>
                      <a:pt x="949" y="164"/>
                      <a:pt x="712" y="49"/>
                    </a:cubicBezTo>
                    <a:cubicBezTo>
                      <a:pt x="643" y="16"/>
                      <a:pt x="572" y="0"/>
                      <a:pt x="50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4957900" y="1947850"/>
                <a:ext cx="12300" cy="29450"/>
              </a:xfrm>
              <a:custGeom>
                <a:rect b="b" l="l" r="r" t="t"/>
                <a:pathLst>
                  <a:path extrusionOk="0" h="1178" w="492">
                    <a:moveTo>
                      <a:pt x="38" y="1"/>
                    </a:moveTo>
                    <a:cubicBezTo>
                      <a:pt x="20" y="1"/>
                      <a:pt x="0" y="21"/>
                      <a:pt x="10" y="44"/>
                    </a:cubicBezTo>
                    <a:cubicBezTo>
                      <a:pt x="92" y="233"/>
                      <a:pt x="170" y="424"/>
                      <a:pt x="245" y="616"/>
                    </a:cubicBezTo>
                    <a:cubicBezTo>
                      <a:pt x="281" y="710"/>
                      <a:pt x="317" y="804"/>
                      <a:pt x="351" y="900"/>
                    </a:cubicBezTo>
                    <a:cubicBezTo>
                      <a:pt x="383" y="987"/>
                      <a:pt x="408" y="1086"/>
                      <a:pt x="454" y="1168"/>
                    </a:cubicBezTo>
                    <a:cubicBezTo>
                      <a:pt x="458" y="1174"/>
                      <a:pt x="464" y="1177"/>
                      <a:pt x="469" y="1177"/>
                    </a:cubicBezTo>
                    <a:cubicBezTo>
                      <a:pt x="480" y="1177"/>
                      <a:pt x="491" y="1166"/>
                      <a:pt x="489" y="1153"/>
                    </a:cubicBezTo>
                    <a:cubicBezTo>
                      <a:pt x="476" y="1057"/>
                      <a:pt x="428" y="955"/>
                      <a:pt x="395" y="865"/>
                    </a:cubicBezTo>
                    <a:cubicBezTo>
                      <a:pt x="360" y="766"/>
                      <a:pt x="323" y="668"/>
                      <a:pt x="285" y="571"/>
                    </a:cubicBezTo>
                    <a:cubicBezTo>
                      <a:pt x="214" y="384"/>
                      <a:pt x="137" y="199"/>
                      <a:pt x="58" y="15"/>
                    </a:cubicBezTo>
                    <a:cubicBezTo>
                      <a:pt x="54" y="5"/>
                      <a:pt x="46" y="1"/>
                      <a:pt x="3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5"/>
              <p:cNvSpPr/>
              <p:nvPr/>
            </p:nvSpPr>
            <p:spPr>
              <a:xfrm>
                <a:off x="4962850" y="1954650"/>
                <a:ext cx="12525" cy="21525"/>
              </a:xfrm>
              <a:custGeom>
                <a:rect b="b" l="l" r="r" t="t"/>
                <a:pathLst>
                  <a:path extrusionOk="0" h="861" w="501">
                    <a:moveTo>
                      <a:pt x="30" y="0"/>
                    </a:moveTo>
                    <a:cubicBezTo>
                      <a:pt x="15" y="0"/>
                      <a:pt x="1" y="16"/>
                      <a:pt x="10" y="33"/>
                    </a:cubicBezTo>
                    <a:cubicBezTo>
                      <a:pt x="86" y="173"/>
                      <a:pt x="162" y="312"/>
                      <a:pt x="237" y="451"/>
                    </a:cubicBezTo>
                    <a:cubicBezTo>
                      <a:pt x="275" y="520"/>
                      <a:pt x="313" y="588"/>
                      <a:pt x="350" y="657"/>
                    </a:cubicBezTo>
                    <a:cubicBezTo>
                      <a:pt x="387" y="724"/>
                      <a:pt x="421" y="794"/>
                      <a:pt x="468" y="855"/>
                    </a:cubicBezTo>
                    <a:cubicBezTo>
                      <a:pt x="471" y="859"/>
                      <a:pt x="475" y="860"/>
                      <a:pt x="478" y="860"/>
                    </a:cubicBezTo>
                    <a:cubicBezTo>
                      <a:pt x="489" y="860"/>
                      <a:pt x="500" y="849"/>
                      <a:pt x="496" y="838"/>
                    </a:cubicBezTo>
                    <a:cubicBezTo>
                      <a:pt x="470" y="766"/>
                      <a:pt x="429" y="700"/>
                      <a:pt x="391" y="633"/>
                    </a:cubicBezTo>
                    <a:cubicBezTo>
                      <a:pt x="354" y="565"/>
                      <a:pt x="316" y="496"/>
                      <a:pt x="278" y="428"/>
                    </a:cubicBezTo>
                    <a:cubicBezTo>
                      <a:pt x="201" y="289"/>
                      <a:pt x="124" y="150"/>
                      <a:pt x="47" y="11"/>
                    </a:cubicBezTo>
                    <a:cubicBezTo>
                      <a:pt x="43" y="4"/>
                      <a:pt x="36" y="0"/>
                      <a:pt x="3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4967100" y="1954175"/>
                <a:ext cx="19400" cy="11475"/>
              </a:xfrm>
              <a:custGeom>
                <a:rect b="b" l="l" r="r" t="t"/>
                <a:pathLst>
                  <a:path extrusionOk="0" h="459" w="776">
                    <a:moveTo>
                      <a:pt x="41" y="0"/>
                    </a:moveTo>
                    <a:cubicBezTo>
                      <a:pt x="17" y="0"/>
                      <a:pt x="1" y="37"/>
                      <a:pt x="26" y="54"/>
                    </a:cubicBezTo>
                    <a:cubicBezTo>
                      <a:pt x="143" y="129"/>
                      <a:pt x="260" y="201"/>
                      <a:pt x="379" y="271"/>
                    </a:cubicBezTo>
                    <a:cubicBezTo>
                      <a:pt x="437" y="304"/>
                      <a:pt x="494" y="337"/>
                      <a:pt x="553" y="369"/>
                    </a:cubicBezTo>
                    <a:cubicBezTo>
                      <a:pt x="610" y="400"/>
                      <a:pt x="673" y="445"/>
                      <a:pt x="737" y="458"/>
                    </a:cubicBezTo>
                    <a:cubicBezTo>
                      <a:pt x="739" y="458"/>
                      <a:pt x="740" y="458"/>
                      <a:pt x="742" y="458"/>
                    </a:cubicBezTo>
                    <a:cubicBezTo>
                      <a:pt x="761" y="458"/>
                      <a:pt x="775" y="435"/>
                      <a:pt x="759" y="420"/>
                    </a:cubicBezTo>
                    <a:cubicBezTo>
                      <a:pt x="711" y="375"/>
                      <a:pt x="640" y="349"/>
                      <a:pt x="583" y="317"/>
                    </a:cubicBezTo>
                    <a:cubicBezTo>
                      <a:pt x="524" y="286"/>
                      <a:pt x="466" y="254"/>
                      <a:pt x="408" y="220"/>
                    </a:cubicBezTo>
                    <a:cubicBezTo>
                      <a:pt x="289" y="152"/>
                      <a:pt x="171" y="80"/>
                      <a:pt x="55" y="5"/>
                    </a:cubicBezTo>
                    <a:cubicBezTo>
                      <a:pt x="50" y="2"/>
                      <a:pt x="45" y="0"/>
                      <a:pt x="4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5"/>
              <p:cNvSpPr/>
              <p:nvPr/>
            </p:nvSpPr>
            <p:spPr>
              <a:xfrm>
                <a:off x="4963325" y="1943975"/>
                <a:ext cx="21900" cy="5075"/>
              </a:xfrm>
              <a:custGeom>
                <a:rect b="b" l="l" r="r" t="t"/>
                <a:pathLst>
                  <a:path extrusionOk="0" h="203" w="876">
                    <a:moveTo>
                      <a:pt x="842" y="1"/>
                    </a:moveTo>
                    <a:cubicBezTo>
                      <a:pt x="781" y="1"/>
                      <a:pt x="715" y="20"/>
                      <a:pt x="656" y="34"/>
                    </a:cubicBezTo>
                    <a:cubicBezTo>
                      <a:pt x="586" y="50"/>
                      <a:pt x="516" y="65"/>
                      <a:pt x="446" y="79"/>
                    </a:cubicBezTo>
                    <a:cubicBezTo>
                      <a:pt x="308" y="107"/>
                      <a:pt x="170" y="132"/>
                      <a:pt x="33" y="153"/>
                    </a:cubicBezTo>
                    <a:cubicBezTo>
                      <a:pt x="1" y="158"/>
                      <a:pt x="12" y="203"/>
                      <a:pt x="42" y="203"/>
                    </a:cubicBezTo>
                    <a:cubicBezTo>
                      <a:pt x="43" y="203"/>
                      <a:pt x="44" y="203"/>
                      <a:pt x="46" y="202"/>
                    </a:cubicBezTo>
                    <a:cubicBezTo>
                      <a:pt x="185" y="183"/>
                      <a:pt x="323" y="160"/>
                      <a:pt x="461" y="133"/>
                    </a:cubicBezTo>
                    <a:cubicBezTo>
                      <a:pt x="528" y="121"/>
                      <a:pt x="597" y="107"/>
                      <a:pt x="664" y="92"/>
                    </a:cubicBezTo>
                    <a:cubicBezTo>
                      <a:pt x="728" y="79"/>
                      <a:pt x="801" y="67"/>
                      <a:pt x="858" y="35"/>
                    </a:cubicBezTo>
                    <a:cubicBezTo>
                      <a:pt x="875" y="26"/>
                      <a:pt x="867" y="1"/>
                      <a:pt x="850" y="1"/>
                    </a:cubicBezTo>
                    <a:cubicBezTo>
                      <a:pt x="847" y="1"/>
                      <a:pt x="845" y="1"/>
                      <a:pt x="84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a:off x="4963825" y="1938350"/>
                <a:ext cx="19300" cy="8800"/>
              </a:xfrm>
              <a:custGeom>
                <a:rect b="b" l="l" r="r" t="t"/>
                <a:pathLst>
                  <a:path extrusionOk="0" h="352" w="772">
                    <a:moveTo>
                      <a:pt x="751" y="1"/>
                    </a:moveTo>
                    <a:cubicBezTo>
                      <a:pt x="749" y="1"/>
                      <a:pt x="748" y="1"/>
                      <a:pt x="747" y="1"/>
                    </a:cubicBezTo>
                    <a:cubicBezTo>
                      <a:pt x="684" y="14"/>
                      <a:pt x="627" y="42"/>
                      <a:pt x="569" y="69"/>
                    </a:cubicBezTo>
                    <a:cubicBezTo>
                      <a:pt x="508" y="95"/>
                      <a:pt x="447" y="122"/>
                      <a:pt x="387" y="149"/>
                    </a:cubicBezTo>
                    <a:cubicBezTo>
                      <a:pt x="266" y="203"/>
                      <a:pt x="144" y="257"/>
                      <a:pt x="23" y="310"/>
                    </a:cubicBezTo>
                    <a:cubicBezTo>
                      <a:pt x="0" y="321"/>
                      <a:pt x="15" y="352"/>
                      <a:pt x="36" y="352"/>
                    </a:cubicBezTo>
                    <a:cubicBezTo>
                      <a:pt x="39" y="352"/>
                      <a:pt x="42" y="351"/>
                      <a:pt x="46" y="350"/>
                    </a:cubicBezTo>
                    <a:cubicBezTo>
                      <a:pt x="165" y="297"/>
                      <a:pt x="285" y="246"/>
                      <a:pt x="405" y="194"/>
                    </a:cubicBezTo>
                    <a:lnTo>
                      <a:pt x="581" y="117"/>
                    </a:lnTo>
                    <a:cubicBezTo>
                      <a:pt x="643" y="91"/>
                      <a:pt x="704" y="68"/>
                      <a:pt x="758" y="28"/>
                    </a:cubicBezTo>
                    <a:cubicBezTo>
                      <a:pt x="771" y="19"/>
                      <a:pt x="765" y="1"/>
                      <a:pt x="75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4959675" y="1926600"/>
                <a:ext cx="9600" cy="23475"/>
              </a:xfrm>
              <a:custGeom>
                <a:rect b="b" l="l" r="r" t="t"/>
                <a:pathLst>
                  <a:path extrusionOk="0" h="939" w="384">
                    <a:moveTo>
                      <a:pt x="369" y="1"/>
                    </a:moveTo>
                    <a:cubicBezTo>
                      <a:pt x="365" y="1"/>
                      <a:pt x="361" y="2"/>
                      <a:pt x="358" y="7"/>
                    </a:cubicBezTo>
                    <a:cubicBezTo>
                      <a:pt x="322" y="74"/>
                      <a:pt x="301" y="151"/>
                      <a:pt x="275" y="222"/>
                    </a:cubicBezTo>
                    <a:cubicBezTo>
                      <a:pt x="247" y="301"/>
                      <a:pt x="220" y="380"/>
                      <a:pt x="190" y="457"/>
                    </a:cubicBezTo>
                    <a:cubicBezTo>
                      <a:pt x="133" y="610"/>
                      <a:pt x="72" y="761"/>
                      <a:pt x="7" y="911"/>
                    </a:cubicBezTo>
                    <a:cubicBezTo>
                      <a:pt x="1" y="926"/>
                      <a:pt x="16" y="939"/>
                      <a:pt x="30" y="939"/>
                    </a:cubicBezTo>
                    <a:cubicBezTo>
                      <a:pt x="36" y="939"/>
                      <a:pt x="43" y="935"/>
                      <a:pt x="46" y="928"/>
                    </a:cubicBezTo>
                    <a:cubicBezTo>
                      <a:pt x="111" y="779"/>
                      <a:pt x="172" y="628"/>
                      <a:pt x="231" y="477"/>
                    </a:cubicBezTo>
                    <a:cubicBezTo>
                      <a:pt x="260" y="401"/>
                      <a:pt x="288" y="325"/>
                      <a:pt x="314" y="250"/>
                    </a:cubicBezTo>
                    <a:cubicBezTo>
                      <a:pt x="341" y="174"/>
                      <a:pt x="372" y="94"/>
                      <a:pt x="383" y="14"/>
                    </a:cubicBezTo>
                    <a:cubicBezTo>
                      <a:pt x="384" y="6"/>
                      <a:pt x="377" y="1"/>
                      <a:pt x="3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4949850" y="1928900"/>
                <a:ext cx="6200" cy="18850"/>
              </a:xfrm>
              <a:custGeom>
                <a:rect b="b" l="l" r="r" t="t"/>
                <a:pathLst>
                  <a:path extrusionOk="0" h="754" w="248">
                    <a:moveTo>
                      <a:pt x="15" y="1"/>
                    </a:moveTo>
                    <a:cubicBezTo>
                      <a:pt x="8" y="1"/>
                      <a:pt x="1" y="7"/>
                      <a:pt x="2" y="17"/>
                    </a:cubicBezTo>
                    <a:cubicBezTo>
                      <a:pt x="23" y="141"/>
                      <a:pt x="61" y="260"/>
                      <a:pt x="96" y="379"/>
                    </a:cubicBezTo>
                    <a:cubicBezTo>
                      <a:pt x="131" y="500"/>
                      <a:pt x="166" y="619"/>
                      <a:pt x="201" y="739"/>
                    </a:cubicBezTo>
                    <a:cubicBezTo>
                      <a:pt x="204" y="749"/>
                      <a:pt x="213" y="754"/>
                      <a:pt x="221" y="754"/>
                    </a:cubicBezTo>
                    <a:cubicBezTo>
                      <a:pt x="234" y="754"/>
                      <a:pt x="247" y="744"/>
                      <a:pt x="242" y="728"/>
                    </a:cubicBezTo>
                    <a:cubicBezTo>
                      <a:pt x="208" y="607"/>
                      <a:pt x="175" y="488"/>
                      <a:pt x="141" y="367"/>
                    </a:cubicBezTo>
                    <a:cubicBezTo>
                      <a:pt x="107" y="247"/>
                      <a:pt x="76" y="126"/>
                      <a:pt x="28" y="10"/>
                    </a:cubicBezTo>
                    <a:cubicBezTo>
                      <a:pt x="25" y="4"/>
                      <a:pt x="20" y="1"/>
                      <a:pt x="1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4933675" y="1941675"/>
                <a:ext cx="21350" cy="7900"/>
              </a:xfrm>
              <a:custGeom>
                <a:rect b="b" l="l" r="r" t="t"/>
                <a:pathLst>
                  <a:path extrusionOk="0" h="316" w="854">
                    <a:moveTo>
                      <a:pt x="22" y="1"/>
                    </a:moveTo>
                    <a:cubicBezTo>
                      <a:pt x="0" y="1"/>
                      <a:pt x="0" y="34"/>
                      <a:pt x="19" y="41"/>
                    </a:cubicBezTo>
                    <a:cubicBezTo>
                      <a:pt x="145" y="95"/>
                      <a:pt x="283" y="126"/>
                      <a:pt x="413" y="170"/>
                    </a:cubicBezTo>
                    <a:cubicBezTo>
                      <a:pt x="545" y="213"/>
                      <a:pt x="675" y="261"/>
                      <a:pt x="804" y="314"/>
                    </a:cubicBezTo>
                    <a:cubicBezTo>
                      <a:pt x="808" y="315"/>
                      <a:pt x="812" y="316"/>
                      <a:pt x="815" y="316"/>
                    </a:cubicBezTo>
                    <a:cubicBezTo>
                      <a:pt x="844" y="316"/>
                      <a:pt x="854" y="267"/>
                      <a:pt x="821" y="254"/>
                    </a:cubicBezTo>
                    <a:cubicBezTo>
                      <a:pt x="691" y="201"/>
                      <a:pt x="558" y="151"/>
                      <a:pt x="424" y="107"/>
                    </a:cubicBezTo>
                    <a:cubicBezTo>
                      <a:pt x="294" y="64"/>
                      <a:pt x="162" y="16"/>
                      <a:pt x="25" y="1"/>
                    </a:cubicBezTo>
                    <a:cubicBezTo>
                      <a:pt x="24" y="1"/>
                      <a:pt x="23" y="1"/>
                      <a:pt x="2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932900" y="1949200"/>
                <a:ext cx="22700" cy="9225"/>
              </a:xfrm>
              <a:custGeom>
                <a:rect b="b" l="l" r="r" t="t"/>
                <a:pathLst>
                  <a:path extrusionOk="0" h="369" w="908">
                    <a:moveTo>
                      <a:pt x="868" y="1"/>
                    </a:moveTo>
                    <a:cubicBezTo>
                      <a:pt x="864" y="1"/>
                      <a:pt x="860" y="1"/>
                      <a:pt x="856" y="3"/>
                    </a:cubicBezTo>
                    <a:cubicBezTo>
                      <a:pt x="716" y="53"/>
                      <a:pt x="576" y="103"/>
                      <a:pt x="436" y="153"/>
                    </a:cubicBezTo>
                    <a:cubicBezTo>
                      <a:pt x="367" y="179"/>
                      <a:pt x="298" y="202"/>
                      <a:pt x="230" y="228"/>
                    </a:cubicBezTo>
                    <a:cubicBezTo>
                      <a:pt x="162" y="254"/>
                      <a:pt x="89" y="275"/>
                      <a:pt x="28" y="316"/>
                    </a:cubicBezTo>
                    <a:cubicBezTo>
                      <a:pt x="1" y="334"/>
                      <a:pt x="16" y="368"/>
                      <a:pt x="45" y="368"/>
                    </a:cubicBezTo>
                    <a:cubicBezTo>
                      <a:pt x="46" y="368"/>
                      <a:pt x="48" y="368"/>
                      <a:pt x="50" y="368"/>
                    </a:cubicBezTo>
                    <a:cubicBezTo>
                      <a:pt x="125" y="358"/>
                      <a:pt x="197" y="325"/>
                      <a:pt x="266" y="300"/>
                    </a:cubicBezTo>
                    <a:cubicBezTo>
                      <a:pt x="333" y="275"/>
                      <a:pt x="398" y="249"/>
                      <a:pt x="464" y="223"/>
                    </a:cubicBezTo>
                    <a:cubicBezTo>
                      <a:pt x="600" y="171"/>
                      <a:pt x="737" y="117"/>
                      <a:pt x="873" y="65"/>
                    </a:cubicBezTo>
                    <a:cubicBezTo>
                      <a:pt x="908" y="52"/>
                      <a:pt x="899" y="1"/>
                      <a:pt x="86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934000" y="1953650"/>
                <a:ext cx="19375" cy="12400"/>
              </a:xfrm>
              <a:custGeom>
                <a:rect b="b" l="l" r="r" t="t"/>
                <a:pathLst>
                  <a:path extrusionOk="0" h="496" w="775">
                    <a:moveTo>
                      <a:pt x="735" y="1"/>
                    </a:moveTo>
                    <a:cubicBezTo>
                      <a:pt x="731" y="1"/>
                      <a:pt x="727" y="2"/>
                      <a:pt x="723" y="4"/>
                    </a:cubicBezTo>
                    <a:cubicBezTo>
                      <a:pt x="595" y="70"/>
                      <a:pt x="469" y="142"/>
                      <a:pt x="348" y="220"/>
                    </a:cubicBezTo>
                    <a:cubicBezTo>
                      <a:pt x="288" y="256"/>
                      <a:pt x="229" y="296"/>
                      <a:pt x="172" y="335"/>
                    </a:cubicBezTo>
                    <a:cubicBezTo>
                      <a:pt x="116" y="373"/>
                      <a:pt x="49" y="413"/>
                      <a:pt x="9" y="467"/>
                    </a:cubicBezTo>
                    <a:cubicBezTo>
                      <a:pt x="1" y="478"/>
                      <a:pt x="12" y="496"/>
                      <a:pt x="25" y="496"/>
                    </a:cubicBezTo>
                    <a:cubicBezTo>
                      <a:pt x="27" y="496"/>
                      <a:pt x="29" y="495"/>
                      <a:pt x="30" y="495"/>
                    </a:cubicBezTo>
                    <a:cubicBezTo>
                      <a:pt x="92" y="472"/>
                      <a:pt x="147" y="423"/>
                      <a:pt x="201" y="386"/>
                    </a:cubicBezTo>
                    <a:cubicBezTo>
                      <a:pt x="261" y="345"/>
                      <a:pt x="321" y="303"/>
                      <a:pt x="382" y="264"/>
                    </a:cubicBezTo>
                    <a:cubicBezTo>
                      <a:pt x="501" y="188"/>
                      <a:pt x="624" y="116"/>
                      <a:pt x="749" y="49"/>
                    </a:cubicBezTo>
                    <a:cubicBezTo>
                      <a:pt x="775" y="35"/>
                      <a:pt x="759" y="1"/>
                      <a:pt x="73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4947225" y="1951475"/>
                <a:ext cx="14625" cy="25400"/>
              </a:xfrm>
              <a:custGeom>
                <a:rect b="b" l="l" r="r" t="t"/>
                <a:pathLst>
                  <a:path extrusionOk="0" h="1016" w="585">
                    <a:moveTo>
                      <a:pt x="544" y="1"/>
                    </a:moveTo>
                    <a:cubicBezTo>
                      <a:pt x="536" y="1"/>
                      <a:pt x="527" y="4"/>
                      <a:pt x="521" y="13"/>
                    </a:cubicBezTo>
                    <a:cubicBezTo>
                      <a:pt x="415" y="168"/>
                      <a:pt x="317" y="328"/>
                      <a:pt x="227" y="492"/>
                    </a:cubicBezTo>
                    <a:cubicBezTo>
                      <a:pt x="182" y="575"/>
                      <a:pt x="140" y="659"/>
                      <a:pt x="98" y="744"/>
                    </a:cubicBezTo>
                    <a:cubicBezTo>
                      <a:pt x="78" y="787"/>
                      <a:pt x="58" y="830"/>
                      <a:pt x="40" y="873"/>
                    </a:cubicBezTo>
                    <a:cubicBezTo>
                      <a:pt x="24" y="911"/>
                      <a:pt x="2" y="948"/>
                      <a:pt x="2" y="989"/>
                    </a:cubicBezTo>
                    <a:cubicBezTo>
                      <a:pt x="1" y="1005"/>
                      <a:pt x="15" y="1015"/>
                      <a:pt x="29" y="1015"/>
                    </a:cubicBezTo>
                    <a:cubicBezTo>
                      <a:pt x="35" y="1015"/>
                      <a:pt x="42" y="1013"/>
                      <a:pt x="47" y="1008"/>
                    </a:cubicBezTo>
                    <a:cubicBezTo>
                      <a:pt x="78" y="977"/>
                      <a:pt x="90" y="932"/>
                      <a:pt x="108" y="893"/>
                    </a:cubicBezTo>
                    <a:cubicBezTo>
                      <a:pt x="127" y="850"/>
                      <a:pt x="147" y="807"/>
                      <a:pt x="167" y="763"/>
                    </a:cubicBezTo>
                    <a:cubicBezTo>
                      <a:pt x="206" y="680"/>
                      <a:pt x="246" y="598"/>
                      <a:pt x="289" y="518"/>
                    </a:cubicBezTo>
                    <a:cubicBezTo>
                      <a:pt x="374" y="355"/>
                      <a:pt x="468" y="196"/>
                      <a:pt x="570" y="42"/>
                    </a:cubicBezTo>
                    <a:cubicBezTo>
                      <a:pt x="584" y="21"/>
                      <a:pt x="564" y="1"/>
                      <a:pt x="54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4955100" y="1958325"/>
                <a:ext cx="6075" cy="17525"/>
              </a:xfrm>
              <a:custGeom>
                <a:rect b="b" l="l" r="r" t="t"/>
                <a:pathLst>
                  <a:path extrusionOk="0" h="701" w="243">
                    <a:moveTo>
                      <a:pt x="209" y="0"/>
                    </a:moveTo>
                    <a:cubicBezTo>
                      <a:pt x="198" y="0"/>
                      <a:pt x="188" y="6"/>
                      <a:pt x="183" y="20"/>
                    </a:cubicBezTo>
                    <a:cubicBezTo>
                      <a:pt x="151" y="130"/>
                      <a:pt x="119" y="242"/>
                      <a:pt x="86" y="354"/>
                    </a:cubicBezTo>
                    <a:cubicBezTo>
                      <a:pt x="71" y="407"/>
                      <a:pt x="55" y="461"/>
                      <a:pt x="40" y="515"/>
                    </a:cubicBezTo>
                    <a:cubicBezTo>
                      <a:pt x="24" y="570"/>
                      <a:pt x="2" y="626"/>
                      <a:pt x="1" y="683"/>
                    </a:cubicBezTo>
                    <a:cubicBezTo>
                      <a:pt x="1" y="694"/>
                      <a:pt x="10" y="700"/>
                      <a:pt x="19" y="700"/>
                    </a:cubicBezTo>
                    <a:cubicBezTo>
                      <a:pt x="25" y="700"/>
                      <a:pt x="31" y="698"/>
                      <a:pt x="35" y="692"/>
                    </a:cubicBezTo>
                    <a:cubicBezTo>
                      <a:pt x="65" y="643"/>
                      <a:pt x="76" y="584"/>
                      <a:pt x="92" y="529"/>
                    </a:cubicBezTo>
                    <a:lnTo>
                      <a:pt x="139" y="368"/>
                    </a:lnTo>
                    <a:lnTo>
                      <a:pt x="237" y="34"/>
                    </a:lnTo>
                    <a:cubicBezTo>
                      <a:pt x="242" y="14"/>
                      <a:pt x="226" y="0"/>
                      <a:pt x="2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5035875" y="1822125"/>
                <a:ext cx="21525" cy="33450"/>
              </a:xfrm>
              <a:custGeom>
                <a:rect b="b" l="l" r="r" t="t"/>
                <a:pathLst>
                  <a:path extrusionOk="0" h="1338" w="861">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FD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5035875" y="1822125"/>
                <a:ext cx="21525" cy="33450"/>
              </a:xfrm>
              <a:custGeom>
                <a:rect b="b" l="l" r="r" t="t"/>
                <a:pathLst>
                  <a:path extrusionOk="0" h="1338" w="861">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5037525" y="1839150"/>
                <a:ext cx="36675" cy="18350"/>
              </a:xfrm>
              <a:custGeom>
                <a:rect b="b" l="l" r="r" t="t"/>
                <a:pathLst>
                  <a:path extrusionOk="0" h="734" w="1467">
                    <a:moveTo>
                      <a:pt x="1088" y="0"/>
                    </a:moveTo>
                    <a:cubicBezTo>
                      <a:pt x="953" y="0"/>
                      <a:pt x="790" y="30"/>
                      <a:pt x="622" y="90"/>
                    </a:cubicBezTo>
                    <a:cubicBezTo>
                      <a:pt x="251" y="224"/>
                      <a:pt x="1" y="455"/>
                      <a:pt x="63" y="608"/>
                    </a:cubicBezTo>
                    <a:cubicBezTo>
                      <a:pt x="96" y="691"/>
                      <a:pt x="216" y="734"/>
                      <a:pt x="377" y="734"/>
                    </a:cubicBezTo>
                    <a:cubicBezTo>
                      <a:pt x="513" y="734"/>
                      <a:pt x="677" y="704"/>
                      <a:pt x="846" y="644"/>
                    </a:cubicBezTo>
                    <a:cubicBezTo>
                      <a:pt x="1216" y="511"/>
                      <a:pt x="1467" y="279"/>
                      <a:pt x="1405" y="127"/>
                    </a:cubicBezTo>
                    <a:cubicBezTo>
                      <a:pt x="1371" y="43"/>
                      <a:pt x="1251" y="0"/>
                      <a:pt x="108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5037825" y="1850925"/>
                <a:ext cx="36725" cy="20550"/>
              </a:xfrm>
              <a:custGeom>
                <a:rect b="b" l="l" r="r" t="t"/>
                <a:pathLst>
                  <a:path extrusionOk="0" h="822" w="1469">
                    <a:moveTo>
                      <a:pt x="289" y="1"/>
                    </a:moveTo>
                    <a:cubicBezTo>
                      <a:pt x="171" y="1"/>
                      <a:pt x="87" y="33"/>
                      <a:pt x="60" y="97"/>
                    </a:cubicBezTo>
                    <a:cubicBezTo>
                      <a:pt x="0" y="244"/>
                      <a:pt x="253" y="503"/>
                      <a:pt x="625" y="675"/>
                    </a:cubicBezTo>
                    <a:cubicBezTo>
                      <a:pt x="832" y="772"/>
                      <a:pt x="1032" y="821"/>
                      <a:pt x="1179" y="821"/>
                    </a:cubicBezTo>
                    <a:cubicBezTo>
                      <a:pt x="1297" y="821"/>
                      <a:pt x="1382" y="789"/>
                      <a:pt x="1409" y="724"/>
                    </a:cubicBezTo>
                    <a:cubicBezTo>
                      <a:pt x="1469" y="579"/>
                      <a:pt x="1216" y="319"/>
                      <a:pt x="844" y="146"/>
                    </a:cubicBezTo>
                    <a:cubicBezTo>
                      <a:pt x="637" y="50"/>
                      <a:pt x="437" y="1"/>
                      <a:pt x="289"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5036475" y="1852700"/>
                <a:ext cx="21875" cy="34725"/>
              </a:xfrm>
              <a:custGeom>
                <a:rect b="b" l="l" r="r" t="t"/>
                <a:pathLst>
                  <a:path extrusionOk="0" h="1389" w="875">
                    <a:moveTo>
                      <a:pt x="191" y="1"/>
                    </a:moveTo>
                    <a:cubicBezTo>
                      <a:pt x="176" y="1"/>
                      <a:pt x="162" y="3"/>
                      <a:pt x="149" y="8"/>
                    </a:cubicBezTo>
                    <a:cubicBezTo>
                      <a:pt x="1" y="63"/>
                      <a:pt x="11" y="416"/>
                      <a:pt x="170" y="795"/>
                    </a:cubicBezTo>
                    <a:cubicBezTo>
                      <a:pt x="316" y="1140"/>
                      <a:pt x="535" y="1389"/>
                      <a:pt x="685" y="1389"/>
                    </a:cubicBezTo>
                    <a:cubicBezTo>
                      <a:pt x="700" y="1389"/>
                      <a:pt x="714" y="1386"/>
                      <a:pt x="727" y="1382"/>
                    </a:cubicBezTo>
                    <a:cubicBezTo>
                      <a:pt x="875" y="1326"/>
                      <a:pt x="865" y="974"/>
                      <a:pt x="706" y="594"/>
                    </a:cubicBezTo>
                    <a:cubicBezTo>
                      <a:pt x="560" y="249"/>
                      <a:pt x="340" y="1"/>
                      <a:pt x="1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5024175" y="1852900"/>
                <a:ext cx="20875" cy="33825"/>
              </a:xfrm>
              <a:custGeom>
                <a:rect b="b" l="l" r="r" t="t"/>
                <a:pathLst>
                  <a:path extrusionOk="0" h="1353" w="835">
                    <a:moveTo>
                      <a:pt x="626" y="0"/>
                    </a:moveTo>
                    <a:cubicBezTo>
                      <a:pt x="477" y="0"/>
                      <a:pt x="274" y="228"/>
                      <a:pt x="145" y="555"/>
                    </a:cubicBezTo>
                    <a:cubicBezTo>
                      <a:pt x="0" y="922"/>
                      <a:pt x="5" y="1274"/>
                      <a:pt x="155" y="1341"/>
                    </a:cubicBezTo>
                    <a:cubicBezTo>
                      <a:pt x="172" y="1349"/>
                      <a:pt x="190" y="1352"/>
                      <a:pt x="209" y="1352"/>
                    </a:cubicBezTo>
                    <a:cubicBezTo>
                      <a:pt x="358" y="1352"/>
                      <a:pt x="561" y="1124"/>
                      <a:pt x="689" y="798"/>
                    </a:cubicBezTo>
                    <a:cubicBezTo>
                      <a:pt x="834" y="431"/>
                      <a:pt x="830" y="79"/>
                      <a:pt x="680" y="11"/>
                    </a:cubicBezTo>
                    <a:cubicBezTo>
                      <a:pt x="663" y="4"/>
                      <a:pt x="645" y="0"/>
                      <a:pt x="626"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5006900" y="1851125"/>
                <a:ext cx="36475" cy="18900"/>
              </a:xfrm>
              <a:custGeom>
                <a:rect b="b" l="l" r="r" t="t"/>
                <a:pathLst>
                  <a:path extrusionOk="0" h="756" w="1459">
                    <a:moveTo>
                      <a:pt x="1099" y="0"/>
                    </a:moveTo>
                    <a:cubicBezTo>
                      <a:pt x="960" y="0"/>
                      <a:pt x="787" y="35"/>
                      <a:pt x="609" y="104"/>
                    </a:cubicBezTo>
                    <a:cubicBezTo>
                      <a:pt x="244" y="248"/>
                      <a:pt x="1" y="488"/>
                      <a:pt x="66" y="639"/>
                    </a:cubicBezTo>
                    <a:cubicBezTo>
                      <a:pt x="101" y="717"/>
                      <a:pt x="211" y="756"/>
                      <a:pt x="360" y="756"/>
                    </a:cubicBezTo>
                    <a:cubicBezTo>
                      <a:pt x="499" y="756"/>
                      <a:pt x="673" y="721"/>
                      <a:pt x="850" y="652"/>
                    </a:cubicBezTo>
                    <a:cubicBezTo>
                      <a:pt x="1215" y="509"/>
                      <a:pt x="1459" y="269"/>
                      <a:pt x="1393" y="118"/>
                    </a:cubicBezTo>
                    <a:cubicBezTo>
                      <a:pt x="1358" y="40"/>
                      <a:pt x="1248" y="0"/>
                      <a:pt x="109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5006000" y="1837725"/>
                <a:ext cx="36900" cy="19925"/>
              </a:xfrm>
              <a:custGeom>
                <a:rect b="b" l="l" r="r" t="t"/>
                <a:pathLst>
                  <a:path extrusionOk="0" h="797" w="1476">
                    <a:moveTo>
                      <a:pt x="303" y="1"/>
                    </a:moveTo>
                    <a:cubicBezTo>
                      <a:pt x="174" y="1"/>
                      <a:pt x="82" y="35"/>
                      <a:pt x="56" y="105"/>
                    </a:cubicBezTo>
                    <a:cubicBezTo>
                      <a:pt x="0" y="253"/>
                      <a:pt x="260" y="505"/>
                      <a:pt x="637" y="667"/>
                    </a:cubicBezTo>
                    <a:cubicBezTo>
                      <a:pt x="836" y="753"/>
                      <a:pt x="1028" y="797"/>
                      <a:pt x="1173" y="797"/>
                    </a:cubicBezTo>
                    <a:cubicBezTo>
                      <a:pt x="1302" y="797"/>
                      <a:pt x="1394" y="763"/>
                      <a:pt x="1420" y="693"/>
                    </a:cubicBezTo>
                    <a:cubicBezTo>
                      <a:pt x="1476" y="545"/>
                      <a:pt x="1216" y="293"/>
                      <a:pt x="839" y="130"/>
                    </a:cubicBezTo>
                    <a:cubicBezTo>
                      <a:pt x="640" y="44"/>
                      <a:pt x="448" y="1"/>
                      <a:pt x="303"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5021575" y="1821375"/>
                <a:ext cx="22725" cy="34400"/>
              </a:xfrm>
              <a:custGeom>
                <a:rect b="b" l="l" r="r" t="t"/>
                <a:pathLst>
                  <a:path extrusionOk="0" h="1376" w="909">
                    <a:moveTo>
                      <a:pt x="192" y="0"/>
                    </a:moveTo>
                    <a:cubicBezTo>
                      <a:pt x="176" y="0"/>
                      <a:pt x="161" y="3"/>
                      <a:pt x="146" y="9"/>
                    </a:cubicBezTo>
                    <a:cubicBezTo>
                      <a:pt x="1" y="68"/>
                      <a:pt x="21" y="421"/>
                      <a:pt x="191" y="796"/>
                    </a:cubicBezTo>
                    <a:cubicBezTo>
                      <a:pt x="344" y="1134"/>
                      <a:pt x="568" y="1376"/>
                      <a:pt x="717" y="1376"/>
                    </a:cubicBezTo>
                    <a:cubicBezTo>
                      <a:pt x="733" y="1376"/>
                      <a:pt x="749" y="1373"/>
                      <a:pt x="763" y="1367"/>
                    </a:cubicBezTo>
                    <a:cubicBezTo>
                      <a:pt x="909" y="1307"/>
                      <a:pt x="889" y="955"/>
                      <a:pt x="718" y="579"/>
                    </a:cubicBezTo>
                    <a:cubicBezTo>
                      <a:pt x="565" y="241"/>
                      <a:pt x="342" y="0"/>
                      <a:pt x="192"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5029250" y="1844275"/>
                <a:ext cx="21000" cy="18600"/>
              </a:xfrm>
              <a:custGeom>
                <a:rect b="b" l="l" r="r" t="t"/>
                <a:pathLst>
                  <a:path extrusionOk="0" h="744" w="840">
                    <a:moveTo>
                      <a:pt x="398" y="0"/>
                    </a:moveTo>
                    <a:cubicBezTo>
                      <a:pt x="262" y="0"/>
                      <a:pt x="136" y="77"/>
                      <a:pt x="80" y="208"/>
                    </a:cubicBezTo>
                    <a:cubicBezTo>
                      <a:pt x="0" y="391"/>
                      <a:pt x="88" y="615"/>
                      <a:pt x="277" y="705"/>
                    </a:cubicBezTo>
                    <a:cubicBezTo>
                      <a:pt x="331" y="731"/>
                      <a:pt x="387" y="743"/>
                      <a:pt x="442" y="743"/>
                    </a:cubicBezTo>
                    <a:cubicBezTo>
                      <a:pt x="578" y="743"/>
                      <a:pt x="705" y="667"/>
                      <a:pt x="761" y="535"/>
                    </a:cubicBezTo>
                    <a:cubicBezTo>
                      <a:pt x="840" y="351"/>
                      <a:pt x="752" y="129"/>
                      <a:pt x="563" y="39"/>
                    </a:cubicBezTo>
                    <a:cubicBezTo>
                      <a:pt x="509" y="13"/>
                      <a:pt x="453" y="0"/>
                      <a:pt x="39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5039250" y="1851225"/>
                <a:ext cx="9725" cy="23300"/>
              </a:xfrm>
              <a:custGeom>
                <a:rect b="b" l="l" r="r" t="t"/>
                <a:pathLst>
                  <a:path extrusionOk="0" h="932" w="389">
                    <a:moveTo>
                      <a:pt x="29" y="0"/>
                    </a:moveTo>
                    <a:cubicBezTo>
                      <a:pt x="15" y="0"/>
                      <a:pt x="0" y="17"/>
                      <a:pt x="8" y="34"/>
                    </a:cubicBezTo>
                    <a:cubicBezTo>
                      <a:pt x="72" y="183"/>
                      <a:pt x="134" y="334"/>
                      <a:pt x="194" y="487"/>
                    </a:cubicBezTo>
                    <a:cubicBezTo>
                      <a:pt x="223" y="561"/>
                      <a:pt x="251" y="636"/>
                      <a:pt x="278" y="711"/>
                    </a:cubicBezTo>
                    <a:cubicBezTo>
                      <a:pt x="303" y="780"/>
                      <a:pt x="322" y="860"/>
                      <a:pt x="360" y="924"/>
                    </a:cubicBezTo>
                    <a:cubicBezTo>
                      <a:pt x="363" y="929"/>
                      <a:pt x="367" y="931"/>
                      <a:pt x="371" y="931"/>
                    </a:cubicBezTo>
                    <a:cubicBezTo>
                      <a:pt x="380" y="931"/>
                      <a:pt x="388" y="922"/>
                      <a:pt x="387" y="911"/>
                    </a:cubicBezTo>
                    <a:cubicBezTo>
                      <a:pt x="376" y="835"/>
                      <a:pt x="339" y="756"/>
                      <a:pt x="313" y="684"/>
                    </a:cubicBezTo>
                    <a:cubicBezTo>
                      <a:pt x="285" y="606"/>
                      <a:pt x="256" y="529"/>
                      <a:pt x="226" y="451"/>
                    </a:cubicBezTo>
                    <a:cubicBezTo>
                      <a:pt x="168" y="304"/>
                      <a:pt x="108" y="157"/>
                      <a:pt x="45" y="12"/>
                    </a:cubicBezTo>
                    <a:cubicBezTo>
                      <a:pt x="42" y="4"/>
                      <a:pt x="36" y="0"/>
                      <a:pt x="2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043150" y="1856600"/>
                <a:ext cx="9925" cy="17025"/>
              </a:xfrm>
              <a:custGeom>
                <a:rect b="b" l="l" r="r" t="t"/>
                <a:pathLst>
                  <a:path extrusionOk="0" h="681" w="397">
                    <a:moveTo>
                      <a:pt x="24" y="0"/>
                    </a:moveTo>
                    <a:cubicBezTo>
                      <a:pt x="13" y="0"/>
                      <a:pt x="1" y="13"/>
                      <a:pt x="8" y="26"/>
                    </a:cubicBezTo>
                    <a:cubicBezTo>
                      <a:pt x="68" y="136"/>
                      <a:pt x="129" y="247"/>
                      <a:pt x="189" y="357"/>
                    </a:cubicBezTo>
                    <a:cubicBezTo>
                      <a:pt x="219" y="411"/>
                      <a:pt x="248" y="465"/>
                      <a:pt x="278" y="520"/>
                    </a:cubicBezTo>
                    <a:cubicBezTo>
                      <a:pt x="307" y="573"/>
                      <a:pt x="334" y="628"/>
                      <a:pt x="370" y="676"/>
                    </a:cubicBezTo>
                    <a:cubicBezTo>
                      <a:pt x="373" y="679"/>
                      <a:pt x="376" y="680"/>
                      <a:pt x="379" y="680"/>
                    </a:cubicBezTo>
                    <a:cubicBezTo>
                      <a:pt x="388" y="680"/>
                      <a:pt x="396" y="672"/>
                      <a:pt x="393" y="663"/>
                    </a:cubicBezTo>
                    <a:cubicBezTo>
                      <a:pt x="372" y="606"/>
                      <a:pt x="340" y="553"/>
                      <a:pt x="310" y="501"/>
                    </a:cubicBezTo>
                    <a:cubicBezTo>
                      <a:pt x="281" y="447"/>
                      <a:pt x="251" y="393"/>
                      <a:pt x="220" y="338"/>
                    </a:cubicBezTo>
                    <a:cubicBezTo>
                      <a:pt x="159" y="228"/>
                      <a:pt x="99" y="118"/>
                      <a:pt x="38" y="8"/>
                    </a:cubicBezTo>
                    <a:cubicBezTo>
                      <a:pt x="35" y="3"/>
                      <a:pt x="30" y="0"/>
                      <a:pt x="2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5046550" y="1856200"/>
                <a:ext cx="15350" cy="9100"/>
              </a:xfrm>
              <a:custGeom>
                <a:rect b="b" l="l" r="r" t="t"/>
                <a:pathLst>
                  <a:path extrusionOk="0" h="364" w="614">
                    <a:moveTo>
                      <a:pt x="32" y="1"/>
                    </a:moveTo>
                    <a:cubicBezTo>
                      <a:pt x="13" y="1"/>
                      <a:pt x="0" y="30"/>
                      <a:pt x="21" y="44"/>
                    </a:cubicBezTo>
                    <a:cubicBezTo>
                      <a:pt x="111" y="103"/>
                      <a:pt x="205" y="161"/>
                      <a:pt x="299" y="215"/>
                    </a:cubicBezTo>
                    <a:cubicBezTo>
                      <a:pt x="344" y="242"/>
                      <a:pt x="390" y="267"/>
                      <a:pt x="436" y="292"/>
                    </a:cubicBezTo>
                    <a:cubicBezTo>
                      <a:pt x="482" y="318"/>
                      <a:pt x="531" y="353"/>
                      <a:pt x="583" y="363"/>
                    </a:cubicBezTo>
                    <a:cubicBezTo>
                      <a:pt x="584" y="363"/>
                      <a:pt x="585" y="364"/>
                      <a:pt x="587" y="364"/>
                    </a:cubicBezTo>
                    <a:cubicBezTo>
                      <a:pt x="602" y="364"/>
                      <a:pt x="613" y="346"/>
                      <a:pt x="600" y="333"/>
                    </a:cubicBezTo>
                    <a:cubicBezTo>
                      <a:pt x="562" y="298"/>
                      <a:pt x="506" y="277"/>
                      <a:pt x="460" y="252"/>
                    </a:cubicBezTo>
                    <a:cubicBezTo>
                      <a:pt x="413" y="227"/>
                      <a:pt x="368" y="202"/>
                      <a:pt x="323" y="175"/>
                    </a:cubicBezTo>
                    <a:cubicBezTo>
                      <a:pt x="227" y="120"/>
                      <a:pt x="135" y="64"/>
                      <a:pt x="43" y="4"/>
                    </a:cubicBezTo>
                    <a:cubicBezTo>
                      <a:pt x="39" y="2"/>
                      <a:pt x="35" y="1"/>
                      <a:pt x="3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5043550" y="1848125"/>
                <a:ext cx="17325" cy="4025"/>
              </a:xfrm>
              <a:custGeom>
                <a:rect b="b" l="l" r="r" t="t"/>
                <a:pathLst>
                  <a:path extrusionOk="0" h="161" w="693">
                    <a:moveTo>
                      <a:pt x="668" y="1"/>
                    </a:moveTo>
                    <a:cubicBezTo>
                      <a:pt x="619" y="1"/>
                      <a:pt x="566" y="17"/>
                      <a:pt x="519" y="28"/>
                    </a:cubicBezTo>
                    <a:cubicBezTo>
                      <a:pt x="464" y="40"/>
                      <a:pt x="408" y="52"/>
                      <a:pt x="353" y="64"/>
                    </a:cubicBezTo>
                    <a:cubicBezTo>
                      <a:pt x="244" y="85"/>
                      <a:pt x="134" y="105"/>
                      <a:pt x="25" y="121"/>
                    </a:cubicBezTo>
                    <a:cubicBezTo>
                      <a:pt x="0" y="125"/>
                      <a:pt x="9" y="161"/>
                      <a:pt x="32" y="161"/>
                    </a:cubicBezTo>
                    <a:cubicBezTo>
                      <a:pt x="33" y="161"/>
                      <a:pt x="34" y="161"/>
                      <a:pt x="36" y="161"/>
                    </a:cubicBezTo>
                    <a:cubicBezTo>
                      <a:pt x="146" y="146"/>
                      <a:pt x="256" y="127"/>
                      <a:pt x="365" y="106"/>
                    </a:cubicBezTo>
                    <a:cubicBezTo>
                      <a:pt x="418" y="97"/>
                      <a:pt x="471" y="85"/>
                      <a:pt x="525" y="74"/>
                    </a:cubicBezTo>
                    <a:cubicBezTo>
                      <a:pt x="575" y="64"/>
                      <a:pt x="634" y="54"/>
                      <a:pt x="679" y="29"/>
                    </a:cubicBezTo>
                    <a:cubicBezTo>
                      <a:pt x="692" y="21"/>
                      <a:pt x="686" y="2"/>
                      <a:pt x="672" y="1"/>
                    </a:cubicBezTo>
                    <a:cubicBezTo>
                      <a:pt x="671" y="1"/>
                      <a:pt x="670" y="1"/>
                      <a:pt x="66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5043925" y="1843700"/>
                <a:ext cx="15300" cy="6950"/>
              </a:xfrm>
              <a:custGeom>
                <a:rect b="b" l="l" r="r" t="t"/>
                <a:pathLst>
                  <a:path extrusionOk="0" h="278" w="612">
                    <a:moveTo>
                      <a:pt x="595" y="0"/>
                    </a:moveTo>
                    <a:cubicBezTo>
                      <a:pt x="594" y="0"/>
                      <a:pt x="593" y="0"/>
                      <a:pt x="592" y="1"/>
                    </a:cubicBezTo>
                    <a:cubicBezTo>
                      <a:pt x="541" y="11"/>
                      <a:pt x="497" y="33"/>
                      <a:pt x="450" y="54"/>
                    </a:cubicBezTo>
                    <a:lnTo>
                      <a:pt x="306" y="118"/>
                    </a:lnTo>
                    <a:cubicBezTo>
                      <a:pt x="210" y="160"/>
                      <a:pt x="114" y="203"/>
                      <a:pt x="18" y="246"/>
                    </a:cubicBezTo>
                    <a:cubicBezTo>
                      <a:pt x="1" y="254"/>
                      <a:pt x="12" y="278"/>
                      <a:pt x="29" y="278"/>
                    </a:cubicBezTo>
                    <a:cubicBezTo>
                      <a:pt x="31" y="278"/>
                      <a:pt x="34" y="277"/>
                      <a:pt x="36" y="276"/>
                    </a:cubicBezTo>
                    <a:cubicBezTo>
                      <a:pt x="132" y="235"/>
                      <a:pt x="226" y="194"/>
                      <a:pt x="321" y="153"/>
                    </a:cubicBezTo>
                    <a:cubicBezTo>
                      <a:pt x="367" y="133"/>
                      <a:pt x="414" y="113"/>
                      <a:pt x="461" y="93"/>
                    </a:cubicBezTo>
                    <a:cubicBezTo>
                      <a:pt x="509" y="72"/>
                      <a:pt x="558" y="54"/>
                      <a:pt x="601" y="22"/>
                    </a:cubicBezTo>
                    <a:cubicBezTo>
                      <a:pt x="611" y="15"/>
                      <a:pt x="606" y="0"/>
                      <a:pt x="59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5040650" y="1834375"/>
                <a:ext cx="7600" cy="18600"/>
              </a:xfrm>
              <a:custGeom>
                <a:rect b="b" l="l" r="r" t="t"/>
                <a:pathLst>
                  <a:path extrusionOk="0" h="744" w="304">
                    <a:moveTo>
                      <a:pt x="293" y="1"/>
                    </a:moveTo>
                    <a:cubicBezTo>
                      <a:pt x="289" y="1"/>
                      <a:pt x="286" y="3"/>
                      <a:pt x="284" y="6"/>
                    </a:cubicBezTo>
                    <a:cubicBezTo>
                      <a:pt x="255" y="59"/>
                      <a:pt x="238" y="120"/>
                      <a:pt x="217" y="177"/>
                    </a:cubicBezTo>
                    <a:cubicBezTo>
                      <a:pt x="195" y="239"/>
                      <a:pt x="174" y="301"/>
                      <a:pt x="151" y="362"/>
                    </a:cubicBezTo>
                    <a:cubicBezTo>
                      <a:pt x="105" y="484"/>
                      <a:pt x="57" y="603"/>
                      <a:pt x="6" y="722"/>
                    </a:cubicBezTo>
                    <a:cubicBezTo>
                      <a:pt x="1" y="734"/>
                      <a:pt x="13" y="744"/>
                      <a:pt x="23" y="744"/>
                    </a:cubicBezTo>
                    <a:cubicBezTo>
                      <a:pt x="29" y="744"/>
                      <a:pt x="34" y="741"/>
                      <a:pt x="37" y="735"/>
                    </a:cubicBezTo>
                    <a:cubicBezTo>
                      <a:pt x="88" y="617"/>
                      <a:pt x="137" y="498"/>
                      <a:pt x="182" y="378"/>
                    </a:cubicBezTo>
                    <a:cubicBezTo>
                      <a:pt x="205" y="319"/>
                      <a:pt x="228" y="258"/>
                      <a:pt x="249" y="198"/>
                    </a:cubicBezTo>
                    <a:cubicBezTo>
                      <a:pt x="270" y="138"/>
                      <a:pt x="295" y="75"/>
                      <a:pt x="303" y="11"/>
                    </a:cubicBezTo>
                    <a:cubicBezTo>
                      <a:pt x="304" y="5"/>
                      <a:pt x="298" y="1"/>
                      <a:pt x="29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5032875" y="1836225"/>
                <a:ext cx="4900" cy="14925"/>
              </a:xfrm>
              <a:custGeom>
                <a:rect b="b" l="l" r="r" t="t"/>
                <a:pathLst>
                  <a:path extrusionOk="0" h="597" w="196">
                    <a:moveTo>
                      <a:pt x="12" y="1"/>
                    </a:moveTo>
                    <a:cubicBezTo>
                      <a:pt x="6" y="1"/>
                      <a:pt x="1" y="5"/>
                      <a:pt x="2" y="13"/>
                    </a:cubicBezTo>
                    <a:cubicBezTo>
                      <a:pt x="18" y="111"/>
                      <a:pt x="48" y="205"/>
                      <a:pt x="76" y="300"/>
                    </a:cubicBezTo>
                    <a:cubicBezTo>
                      <a:pt x="104" y="395"/>
                      <a:pt x="131" y="490"/>
                      <a:pt x="159" y="584"/>
                    </a:cubicBezTo>
                    <a:cubicBezTo>
                      <a:pt x="161" y="593"/>
                      <a:pt x="168" y="596"/>
                      <a:pt x="175" y="596"/>
                    </a:cubicBezTo>
                    <a:cubicBezTo>
                      <a:pt x="185" y="596"/>
                      <a:pt x="196" y="588"/>
                      <a:pt x="192" y="575"/>
                    </a:cubicBezTo>
                    <a:cubicBezTo>
                      <a:pt x="165" y="480"/>
                      <a:pt x="138" y="385"/>
                      <a:pt x="112" y="290"/>
                    </a:cubicBezTo>
                    <a:cubicBezTo>
                      <a:pt x="85" y="195"/>
                      <a:pt x="60" y="100"/>
                      <a:pt x="22" y="8"/>
                    </a:cubicBezTo>
                    <a:cubicBezTo>
                      <a:pt x="20" y="3"/>
                      <a:pt x="16" y="1"/>
                      <a:pt x="1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5020075" y="1846325"/>
                <a:ext cx="16900" cy="6275"/>
              </a:xfrm>
              <a:custGeom>
                <a:rect b="b" l="l" r="r" t="t"/>
                <a:pathLst>
                  <a:path extrusionOk="0" h="251" w="676">
                    <a:moveTo>
                      <a:pt x="17" y="1"/>
                    </a:moveTo>
                    <a:cubicBezTo>
                      <a:pt x="0" y="1"/>
                      <a:pt x="0" y="27"/>
                      <a:pt x="15" y="33"/>
                    </a:cubicBezTo>
                    <a:cubicBezTo>
                      <a:pt x="116" y="75"/>
                      <a:pt x="223" y="100"/>
                      <a:pt x="327" y="134"/>
                    </a:cubicBezTo>
                    <a:cubicBezTo>
                      <a:pt x="432" y="169"/>
                      <a:pt x="535" y="206"/>
                      <a:pt x="636" y="248"/>
                    </a:cubicBezTo>
                    <a:cubicBezTo>
                      <a:pt x="639" y="249"/>
                      <a:pt x="642" y="250"/>
                      <a:pt x="645" y="250"/>
                    </a:cubicBezTo>
                    <a:cubicBezTo>
                      <a:pt x="668" y="250"/>
                      <a:pt x="676" y="212"/>
                      <a:pt x="650" y="201"/>
                    </a:cubicBezTo>
                    <a:cubicBezTo>
                      <a:pt x="547" y="159"/>
                      <a:pt x="441" y="120"/>
                      <a:pt x="336" y="84"/>
                    </a:cubicBezTo>
                    <a:cubicBezTo>
                      <a:pt x="233" y="50"/>
                      <a:pt x="128" y="13"/>
                      <a:pt x="20" y="1"/>
                    </a:cubicBezTo>
                    <a:cubicBezTo>
                      <a:pt x="19" y="1"/>
                      <a:pt x="18" y="1"/>
                      <a:pt x="1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5019450" y="1852275"/>
                <a:ext cx="17975" cy="7300"/>
              </a:xfrm>
              <a:custGeom>
                <a:rect b="b" l="l" r="r" t="t"/>
                <a:pathLst>
                  <a:path extrusionOk="0" h="292" w="719">
                    <a:moveTo>
                      <a:pt x="687" y="1"/>
                    </a:moveTo>
                    <a:cubicBezTo>
                      <a:pt x="684" y="1"/>
                      <a:pt x="681" y="1"/>
                      <a:pt x="678" y="2"/>
                    </a:cubicBezTo>
                    <a:cubicBezTo>
                      <a:pt x="567" y="42"/>
                      <a:pt x="456" y="82"/>
                      <a:pt x="345" y="122"/>
                    </a:cubicBezTo>
                    <a:cubicBezTo>
                      <a:pt x="291" y="141"/>
                      <a:pt x="237" y="160"/>
                      <a:pt x="183" y="181"/>
                    </a:cubicBezTo>
                    <a:cubicBezTo>
                      <a:pt x="128" y="201"/>
                      <a:pt x="71" y="218"/>
                      <a:pt x="23" y="250"/>
                    </a:cubicBezTo>
                    <a:cubicBezTo>
                      <a:pt x="0" y="264"/>
                      <a:pt x="13" y="292"/>
                      <a:pt x="36" y="292"/>
                    </a:cubicBezTo>
                    <a:cubicBezTo>
                      <a:pt x="37" y="292"/>
                      <a:pt x="39" y="292"/>
                      <a:pt x="40" y="291"/>
                    </a:cubicBezTo>
                    <a:cubicBezTo>
                      <a:pt x="99" y="284"/>
                      <a:pt x="155" y="257"/>
                      <a:pt x="211" y="237"/>
                    </a:cubicBezTo>
                    <a:cubicBezTo>
                      <a:pt x="264" y="218"/>
                      <a:pt x="315" y="197"/>
                      <a:pt x="368" y="177"/>
                    </a:cubicBezTo>
                    <a:cubicBezTo>
                      <a:pt x="475" y="135"/>
                      <a:pt x="583" y="93"/>
                      <a:pt x="692" y="51"/>
                    </a:cubicBezTo>
                    <a:cubicBezTo>
                      <a:pt x="718" y="41"/>
                      <a:pt x="711" y="1"/>
                      <a:pt x="68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5020325" y="1855800"/>
                <a:ext cx="15350" cy="9825"/>
              </a:xfrm>
              <a:custGeom>
                <a:rect b="b" l="l" r="r" t="t"/>
                <a:pathLst>
                  <a:path extrusionOk="0" h="393" w="614">
                    <a:moveTo>
                      <a:pt x="582" y="0"/>
                    </a:moveTo>
                    <a:cubicBezTo>
                      <a:pt x="579" y="0"/>
                      <a:pt x="575" y="1"/>
                      <a:pt x="572" y="3"/>
                    </a:cubicBezTo>
                    <a:cubicBezTo>
                      <a:pt x="471" y="56"/>
                      <a:pt x="372" y="113"/>
                      <a:pt x="275" y="174"/>
                    </a:cubicBezTo>
                    <a:cubicBezTo>
                      <a:pt x="228" y="204"/>
                      <a:pt x="182" y="234"/>
                      <a:pt x="136" y="266"/>
                    </a:cubicBezTo>
                    <a:cubicBezTo>
                      <a:pt x="92" y="296"/>
                      <a:pt x="39" y="327"/>
                      <a:pt x="8" y="370"/>
                    </a:cubicBezTo>
                    <a:cubicBezTo>
                      <a:pt x="1" y="379"/>
                      <a:pt x="10" y="392"/>
                      <a:pt x="20" y="392"/>
                    </a:cubicBezTo>
                    <a:cubicBezTo>
                      <a:pt x="22" y="392"/>
                      <a:pt x="23" y="392"/>
                      <a:pt x="24" y="391"/>
                    </a:cubicBezTo>
                    <a:cubicBezTo>
                      <a:pt x="73" y="374"/>
                      <a:pt x="116" y="336"/>
                      <a:pt x="159" y="305"/>
                    </a:cubicBezTo>
                    <a:cubicBezTo>
                      <a:pt x="206" y="273"/>
                      <a:pt x="254" y="240"/>
                      <a:pt x="302" y="210"/>
                    </a:cubicBezTo>
                    <a:cubicBezTo>
                      <a:pt x="397" y="149"/>
                      <a:pt x="494" y="92"/>
                      <a:pt x="593" y="39"/>
                    </a:cubicBezTo>
                    <a:cubicBezTo>
                      <a:pt x="613" y="28"/>
                      <a:pt x="600" y="0"/>
                      <a:pt x="58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5030800" y="1854075"/>
                <a:ext cx="11550" cy="20125"/>
              </a:xfrm>
              <a:custGeom>
                <a:rect b="b" l="l" r="r" t="t"/>
                <a:pathLst>
                  <a:path extrusionOk="0" h="805" w="462">
                    <a:moveTo>
                      <a:pt x="430" y="1"/>
                    </a:moveTo>
                    <a:cubicBezTo>
                      <a:pt x="424" y="1"/>
                      <a:pt x="417" y="4"/>
                      <a:pt x="412" y="11"/>
                    </a:cubicBezTo>
                    <a:cubicBezTo>
                      <a:pt x="328" y="133"/>
                      <a:pt x="251" y="260"/>
                      <a:pt x="180" y="390"/>
                    </a:cubicBezTo>
                    <a:cubicBezTo>
                      <a:pt x="144" y="455"/>
                      <a:pt x="110" y="522"/>
                      <a:pt x="78" y="589"/>
                    </a:cubicBezTo>
                    <a:cubicBezTo>
                      <a:pt x="61" y="623"/>
                      <a:pt x="46" y="657"/>
                      <a:pt x="31" y="692"/>
                    </a:cubicBezTo>
                    <a:cubicBezTo>
                      <a:pt x="18" y="721"/>
                      <a:pt x="2" y="750"/>
                      <a:pt x="1" y="783"/>
                    </a:cubicBezTo>
                    <a:cubicBezTo>
                      <a:pt x="0" y="796"/>
                      <a:pt x="11" y="804"/>
                      <a:pt x="23" y="804"/>
                    </a:cubicBezTo>
                    <a:cubicBezTo>
                      <a:pt x="28" y="804"/>
                      <a:pt x="33" y="802"/>
                      <a:pt x="38" y="798"/>
                    </a:cubicBezTo>
                    <a:cubicBezTo>
                      <a:pt x="61" y="774"/>
                      <a:pt x="71" y="738"/>
                      <a:pt x="86" y="707"/>
                    </a:cubicBezTo>
                    <a:cubicBezTo>
                      <a:pt x="100" y="673"/>
                      <a:pt x="116" y="639"/>
                      <a:pt x="132" y="604"/>
                    </a:cubicBezTo>
                    <a:cubicBezTo>
                      <a:pt x="162" y="539"/>
                      <a:pt x="195" y="474"/>
                      <a:pt x="228" y="410"/>
                    </a:cubicBezTo>
                    <a:cubicBezTo>
                      <a:pt x="296" y="281"/>
                      <a:pt x="370" y="156"/>
                      <a:pt x="451" y="33"/>
                    </a:cubicBezTo>
                    <a:cubicBezTo>
                      <a:pt x="462" y="17"/>
                      <a:pt x="446" y="1"/>
                      <a:pt x="43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5037025" y="1859500"/>
                <a:ext cx="4800" cy="13875"/>
              </a:xfrm>
              <a:custGeom>
                <a:rect b="b" l="l" r="r" t="t"/>
                <a:pathLst>
                  <a:path extrusionOk="0" h="555" w="192">
                    <a:moveTo>
                      <a:pt x="166" y="0"/>
                    </a:moveTo>
                    <a:cubicBezTo>
                      <a:pt x="157" y="0"/>
                      <a:pt x="149" y="5"/>
                      <a:pt x="146" y="16"/>
                    </a:cubicBezTo>
                    <a:cubicBezTo>
                      <a:pt x="120" y="104"/>
                      <a:pt x="94" y="192"/>
                      <a:pt x="69" y="280"/>
                    </a:cubicBezTo>
                    <a:cubicBezTo>
                      <a:pt x="57" y="323"/>
                      <a:pt x="44" y="365"/>
                      <a:pt x="31" y="408"/>
                    </a:cubicBezTo>
                    <a:cubicBezTo>
                      <a:pt x="19" y="451"/>
                      <a:pt x="2" y="495"/>
                      <a:pt x="1" y="540"/>
                    </a:cubicBezTo>
                    <a:cubicBezTo>
                      <a:pt x="1" y="549"/>
                      <a:pt x="8" y="555"/>
                      <a:pt x="15" y="555"/>
                    </a:cubicBezTo>
                    <a:cubicBezTo>
                      <a:pt x="20" y="555"/>
                      <a:pt x="25" y="553"/>
                      <a:pt x="28" y="548"/>
                    </a:cubicBezTo>
                    <a:cubicBezTo>
                      <a:pt x="51" y="509"/>
                      <a:pt x="60" y="462"/>
                      <a:pt x="73" y="419"/>
                    </a:cubicBezTo>
                    <a:cubicBezTo>
                      <a:pt x="85" y="376"/>
                      <a:pt x="98" y="334"/>
                      <a:pt x="110" y="291"/>
                    </a:cubicBezTo>
                    <a:cubicBezTo>
                      <a:pt x="136" y="203"/>
                      <a:pt x="161" y="115"/>
                      <a:pt x="188" y="27"/>
                    </a:cubicBezTo>
                    <a:cubicBezTo>
                      <a:pt x="192" y="11"/>
                      <a:pt x="179" y="0"/>
                      <a:pt x="16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4895050" y="1810775"/>
                <a:ext cx="26675" cy="14900"/>
              </a:xfrm>
              <a:custGeom>
                <a:rect b="b" l="l" r="r" t="t"/>
                <a:pathLst>
                  <a:path extrusionOk="0" h="596" w="1067">
                    <a:moveTo>
                      <a:pt x="211" y="0"/>
                    </a:moveTo>
                    <a:cubicBezTo>
                      <a:pt x="125" y="0"/>
                      <a:pt x="63" y="23"/>
                      <a:pt x="44" y="71"/>
                    </a:cubicBezTo>
                    <a:cubicBezTo>
                      <a:pt x="0" y="176"/>
                      <a:pt x="183" y="364"/>
                      <a:pt x="454" y="490"/>
                    </a:cubicBezTo>
                    <a:cubicBezTo>
                      <a:pt x="604" y="559"/>
                      <a:pt x="748" y="595"/>
                      <a:pt x="855" y="595"/>
                    </a:cubicBezTo>
                    <a:cubicBezTo>
                      <a:pt x="941" y="595"/>
                      <a:pt x="1002" y="572"/>
                      <a:pt x="1022" y="525"/>
                    </a:cubicBezTo>
                    <a:cubicBezTo>
                      <a:pt x="1066" y="419"/>
                      <a:pt x="882" y="231"/>
                      <a:pt x="612" y="106"/>
                    </a:cubicBezTo>
                    <a:cubicBezTo>
                      <a:pt x="463" y="36"/>
                      <a:pt x="318" y="0"/>
                      <a:pt x="211"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4894075" y="1812050"/>
                <a:ext cx="15875" cy="25200"/>
              </a:xfrm>
              <a:custGeom>
                <a:rect b="b" l="l" r="r" t="t"/>
                <a:pathLst>
                  <a:path extrusionOk="0" h="1008" w="635">
                    <a:moveTo>
                      <a:pt x="139" y="0"/>
                    </a:moveTo>
                    <a:cubicBezTo>
                      <a:pt x="128" y="0"/>
                      <a:pt x="118" y="2"/>
                      <a:pt x="108" y="6"/>
                    </a:cubicBezTo>
                    <a:cubicBezTo>
                      <a:pt x="1" y="46"/>
                      <a:pt x="8" y="302"/>
                      <a:pt x="124" y="577"/>
                    </a:cubicBezTo>
                    <a:cubicBezTo>
                      <a:pt x="229" y="827"/>
                      <a:pt x="389" y="1007"/>
                      <a:pt x="497" y="1007"/>
                    </a:cubicBezTo>
                    <a:cubicBezTo>
                      <a:pt x="507" y="1007"/>
                      <a:pt x="518" y="1006"/>
                      <a:pt x="527" y="1002"/>
                    </a:cubicBezTo>
                    <a:cubicBezTo>
                      <a:pt x="635" y="962"/>
                      <a:pt x="628" y="706"/>
                      <a:pt x="511" y="431"/>
                    </a:cubicBezTo>
                    <a:cubicBezTo>
                      <a:pt x="406" y="181"/>
                      <a:pt x="247" y="0"/>
                      <a:pt x="13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4885175" y="1812200"/>
                <a:ext cx="15125" cy="24525"/>
              </a:xfrm>
              <a:custGeom>
                <a:rect b="b" l="l" r="r" t="t"/>
                <a:pathLst>
                  <a:path extrusionOk="0" h="981" w="605">
                    <a:moveTo>
                      <a:pt x="454" y="0"/>
                    </a:moveTo>
                    <a:cubicBezTo>
                      <a:pt x="346" y="0"/>
                      <a:pt x="198" y="166"/>
                      <a:pt x="105" y="402"/>
                    </a:cubicBezTo>
                    <a:cubicBezTo>
                      <a:pt x="0" y="669"/>
                      <a:pt x="3" y="923"/>
                      <a:pt x="112" y="972"/>
                    </a:cubicBezTo>
                    <a:cubicBezTo>
                      <a:pt x="124" y="978"/>
                      <a:pt x="137" y="981"/>
                      <a:pt x="151" y="981"/>
                    </a:cubicBezTo>
                    <a:cubicBezTo>
                      <a:pt x="259" y="981"/>
                      <a:pt x="406" y="815"/>
                      <a:pt x="499" y="579"/>
                    </a:cubicBezTo>
                    <a:cubicBezTo>
                      <a:pt x="605" y="312"/>
                      <a:pt x="601" y="56"/>
                      <a:pt x="493" y="8"/>
                    </a:cubicBezTo>
                    <a:cubicBezTo>
                      <a:pt x="481" y="3"/>
                      <a:pt x="468" y="0"/>
                      <a:pt x="45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4872625" y="1810900"/>
                <a:ext cx="26450" cy="13725"/>
              </a:xfrm>
              <a:custGeom>
                <a:rect b="b" l="l" r="r" t="t"/>
                <a:pathLst>
                  <a:path extrusionOk="0" h="549" w="1058">
                    <a:moveTo>
                      <a:pt x="797" y="0"/>
                    </a:moveTo>
                    <a:cubicBezTo>
                      <a:pt x="696" y="0"/>
                      <a:pt x="571" y="25"/>
                      <a:pt x="442" y="76"/>
                    </a:cubicBezTo>
                    <a:cubicBezTo>
                      <a:pt x="177" y="180"/>
                      <a:pt x="0" y="354"/>
                      <a:pt x="48" y="464"/>
                    </a:cubicBezTo>
                    <a:cubicBezTo>
                      <a:pt x="73" y="520"/>
                      <a:pt x="153" y="549"/>
                      <a:pt x="261" y="549"/>
                    </a:cubicBezTo>
                    <a:cubicBezTo>
                      <a:pt x="362" y="549"/>
                      <a:pt x="488" y="524"/>
                      <a:pt x="616" y="473"/>
                    </a:cubicBezTo>
                    <a:cubicBezTo>
                      <a:pt x="881" y="369"/>
                      <a:pt x="1058" y="196"/>
                      <a:pt x="1010" y="86"/>
                    </a:cubicBezTo>
                    <a:cubicBezTo>
                      <a:pt x="985" y="29"/>
                      <a:pt x="905" y="0"/>
                      <a:pt x="79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4888850" y="1805925"/>
                <a:ext cx="15225" cy="13500"/>
              </a:xfrm>
              <a:custGeom>
                <a:rect b="b" l="l" r="r" t="t"/>
                <a:pathLst>
                  <a:path extrusionOk="0" h="540" w="609">
                    <a:moveTo>
                      <a:pt x="289" y="0"/>
                    </a:moveTo>
                    <a:cubicBezTo>
                      <a:pt x="190" y="0"/>
                      <a:pt x="98" y="56"/>
                      <a:pt x="57" y="151"/>
                    </a:cubicBezTo>
                    <a:cubicBezTo>
                      <a:pt x="0" y="285"/>
                      <a:pt x="64" y="446"/>
                      <a:pt x="200" y="512"/>
                    </a:cubicBezTo>
                    <a:cubicBezTo>
                      <a:pt x="240" y="531"/>
                      <a:pt x="281" y="540"/>
                      <a:pt x="321" y="540"/>
                    </a:cubicBezTo>
                    <a:cubicBezTo>
                      <a:pt x="419" y="540"/>
                      <a:pt x="511" y="485"/>
                      <a:pt x="551" y="390"/>
                    </a:cubicBezTo>
                    <a:cubicBezTo>
                      <a:pt x="609" y="256"/>
                      <a:pt x="545" y="94"/>
                      <a:pt x="408" y="28"/>
                    </a:cubicBezTo>
                    <a:cubicBezTo>
                      <a:pt x="369" y="9"/>
                      <a:pt x="328" y="0"/>
                      <a:pt x="28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4896075" y="1810975"/>
                <a:ext cx="7075" cy="16900"/>
              </a:xfrm>
              <a:custGeom>
                <a:rect b="b" l="l" r="r" t="t"/>
                <a:pathLst>
                  <a:path extrusionOk="0" h="676" w="283">
                    <a:moveTo>
                      <a:pt x="22" y="0"/>
                    </a:moveTo>
                    <a:cubicBezTo>
                      <a:pt x="12" y="0"/>
                      <a:pt x="1" y="12"/>
                      <a:pt x="6" y="25"/>
                    </a:cubicBezTo>
                    <a:cubicBezTo>
                      <a:pt x="53" y="133"/>
                      <a:pt x="99" y="243"/>
                      <a:pt x="141" y="353"/>
                    </a:cubicBezTo>
                    <a:cubicBezTo>
                      <a:pt x="162" y="408"/>
                      <a:pt x="183" y="462"/>
                      <a:pt x="202" y="516"/>
                    </a:cubicBezTo>
                    <a:cubicBezTo>
                      <a:pt x="220" y="566"/>
                      <a:pt x="235" y="624"/>
                      <a:pt x="261" y="670"/>
                    </a:cubicBezTo>
                    <a:cubicBezTo>
                      <a:pt x="263" y="674"/>
                      <a:pt x="267" y="676"/>
                      <a:pt x="270" y="676"/>
                    </a:cubicBezTo>
                    <a:cubicBezTo>
                      <a:pt x="276" y="676"/>
                      <a:pt x="282" y="669"/>
                      <a:pt x="281" y="662"/>
                    </a:cubicBezTo>
                    <a:cubicBezTo>
                      <a:pt x="273" y="607"/>
                      <a:pt x="246" y="548"/>
                      <a:pt x="228" y="497"/>
                    </a:cubicBezTo>
                    <a:cubicBezTo>
                      <a:pt x="207" y="440"/>
                      <a:pt x="186" y="384"/>
                      <a:pt x="164" y="328"/>
                    </a:cubicBezTo>
                    <a:cubicBezTo>
                      <a:pt x="123" y="221"/>
                      <a:pt x="80" y="114"/>
                      <a:pt x="34" y="9"/>
                    </a:cubicBezTo>
                    <a:cubicBezTo>
                      <a:pt x="31" y="3"/>
                      <a:pt x="27" y="0"/>
                      <a:pt x="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4898925" y="1814875"/>
                <a:ext cx="7200" cy="12350"/>
              </a:xfrm>
              <a:custGeom>
                <a:rect b="b" l="l" r="r" t="t"/>
                <a:pathLst>
                  <a:path extrusionOk="0" h="494" w="288">
                    <a:moveTo>
                      <a:pt x="18" y="0"/>
                    </a:moveTo>
                    <a:cubicBezTo>
                      <a:pt x="9" y="0"/>
                      <a:pt x="0" y="9"/>
                      <a:pt x="6" y="18"/>
                    </a:cubicBezTo>
                    <a:cubicBezTo>
                      <a:pt x="49" y="99"/>
                      <a:pt x="93" y="179"/>
                      <a:pt x="137" y="259"/>
                    </a:cubicBezTo>
                    <a:cubicBezTo>
                      <a:pt x="158" y="299"/>
                      <a:pt x="179" y="338"/>
                      <a:pt x="201" y="377"/>
                    </a:cubicBezTo>
                    <a:cubicBezTo>
                      <a:pt x="222" y="416"/>
                      <a:pt x="241" y="456"/>
                      <a:pt x="269" y="491"/>
                    </a:cubicBezTo>
                    <a:cubicBezTo>
                      <a:pt x="270" y="493"/>
                      <a:pt x="272" y="494"/>
                      <a:pt x="275" y="494"/>
                    </a:cubicBezTo>
                    <a:cubicBezTo>
                      <a:pt x="281" y="494"/>
                      <a:pt x="288" y="488"/>
                      <a:pt x="285" y="481"/>
                    </a:cubicBezTo>
                    <a:cubicBezTo>
                      <a:pt x="270" y="440"/>
                      <a:pt x="247" y="402"/>
                      <a:pt x="225" y="363"/>
                    </a:cubicBezTo>
                    <a:cubicBezTo>
                      <a:pt x="203" y="324"/>
                      <a:pt x="181" y="285"/>
                      <a:pt x="159" y="245"/>
                    </a:cubicBezTo>
                    <a:lnTo>
                      <a:pt x="28" y="6"/>
                    </a:lnTo>
                    <a:cubicBezTo>
                      <a:pt x="25" y="2"/>
                      <a:pt x="21" y="0"/>
                      <a:pt x="1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4901375" y="1814600"/>
                <a:ext cx="11125" cy="6575"/>
              </a:xfrm>
              <a:custGeom>
                <a:rect b="b" l="l" r="r" t="t"/>
                <a:pathLst>
                  <a:path extrusionOk="0" h="263" w="445">
                    <a:moveTo>
                      <a:pt x="23" y="1"/>
                    </a:moveTo>
                    <a:cubicBezTo>
                      <a:pt x="10" y="1"/>
                      <a:pt x="0" y="22"/>
                      <a:pt x="15" y="31"/>
                    </a:cubicBezTo>
                    <a:cubicBezTo>
                      <a:pt x="81" y="74"/>
                      <a:pt x="149" y="116"/>
                      <a:pt x="218" y="155"/>
                    </a:cubicBezTo>
                    <a:cubicBezTo>
                      <a:pt x="250" y="174"/>
                      <a:pt x="283" y="194"/>
                      <a:pt x="317" y="212"/>
                    </a:cubicBezTo>
                    <a:cubicBezTo>
                      <a:pt x="350" y="229"/>
                      <a:pt x="386" y="256"/>
                      <a:pt x="423" y="263"/>
                    </a:cubicBezTo>
                    <a:cubicBezTo>
                      <a:pt x="424" y="263"/>
                      <a:pt x="425" y="263"/>
                      <a:pt x="426" y="263"/>
                    </a:cubicBezTo>
                    <a:cubicBezTo>
                      <a:pt x="437" y="263"/>
                      <a:pt x="445" y="250"/>
                      <a:pt x="436" y="242"/>
                    </a:cubicBezTo>
                    <a:cubicBezTo>
                      <a:pt x="408" y="215"/>
                      <a:pt x="368" y="201"/>
                      <a:pt x="334" y="182"/>
                    </a:cubicBezTo>
                    <a:cubicBezTo>
                      <a:pt x="301" y="164"/>
                      <a:pt x="267" y="146"/>
                      <a:pt x="234" y="126"/>
                    </a:cubicBezTo>
                    <a:cubicBezTo>
                      <a:pt x="165" y="87"/>
                      <a:pt x="98" y="46"/>
                      <a:pt x="32" y="3"/>
                    </a:cubicBezTo>
                    <a:cubicBezTo>
                      <a:pt x="29" y="1"/>
                      <a:pt x="26" y="1"/>
                      <a:pt x="2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4882375" y="1814300"/>
                <a:ext cx="11125" cy="7125"/>
              </a:xfrm>
              <a:custGeom>
                <a:rect b="b" l="l" r="r" t="t"/>
                <a:pathLst>
                  <a:path extrusionOk="0" h="285" w="445">
                    <a:moveTo>
                      <a:pt x="422" y="0"/>
                    </a:moveTo>
                    <a:cubicBezTo>
                      <a:pt x="419" y="0"/>
                      <a:pt x="417" y="1"/>
                      <a:pt x="414" y="2"/>
                    </a:cubicBezTo>
                    <a:cubicBezTo>
                      <a:pt x="341" y="41"/>
                      <a:pt x="270" y="82"/>
                      <a:pt x="200" y="126"/>
                    </a:cubicBezTo>
                    <a:cubicBezTo>
                      <a:pt x="165" y="147"/>
                      <a:pt x="132" y="170"/>
                      <a:pt x="98" y="192"/>
                    </a:cubicBezTo>
                    <a:cubicBezTo>
                      <a:pt x="66" y="214"/>
                      <a:pt x="29" y="237"/>
                      <a:pt x="5" y="268"/>
                    </a:cubicBezTo>
                    <a:cubicBezTo>
                      <a:pt x="0" y="275"/>
                      <a:pt x="7" y="285"/>
                      <a:pt x="15" y="285"/>
                    </a:cubicBezTo>
                    <a:cubicBezTo>
                      <a:pt x="15" y="285"/>
                      <a:pt x="16" y="284"/>
                      <a:pt x="17" y="284"/>
                    </a:cubicBezTo>
                    <a:cubicBezTo>
                      <a:pt x="53" y="271"/>
                      <a:pt x="84" y="243"/>
                      <a:pt x="115" y="221"/>
                    </a:cubicBezTo>
                    <a:cubicBezTo>
                      <a:pt x="149" y="198"/>
                      <a:pt x="184" y="174"/>
                      <a:pt x="219" y="152"/>
                    </a:cubicBezTo>
                    <a:cubicBezTo>
                      <a:pt x="288" y="108"/>
                      <a:pt x="358" y="67"/>
                      <a:pt x="430" y="28"/>
                    </a:cubicBezTo>
                    <a:cubicBezTo>
                      <a:pt x="444" y="20"/>
                      <a:pt x="436" y="0"/>
                      <a:pt x="4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4889950" y="1813050"/>
                <a:ext cx="8400" cy="14600"/>
              </a:xfrm>
              <a:custGeom>
                <a:rect b="b" l="l" r="r" t="t"/>
                <a:pathLst>
                  <a:path extrusionOk="0" h="584" w="336">
                    <a:moveTo>
                      <a:pt x="313" y="1"/>
                    </a:moveTo>
                    <a:cubicBezTo>
                      <a:pt x="308" y="1"/>
                      <a:pt x="303" y="3"/>
                      <a:pt x="299" y="8"/>
                    </a:cubicBezTo>
                    <a:cubicBezTo>
                      <a:pt x="239" y="97"/>
                      <a:pt x="182" y="188"/>
                      <a:pt x="131" y="283"/>
                    </a:cubicBezTo>
                    <a:cubicBezTo>
                      <a:pt x="105" y="330"/>
                      <a:pt x="80" y="379"/>
                      <a:pt x="56" y="427"/>
                    </a:cubicBezTo>
                    <a:cubicBezTo>
                      <a:pt x="45" y="452"/>
                      <a:pt x="34" y="476"/>
                      <a:pt x="23" y="502"/>
                    </a:cubicBezTo>
                    <a:cubicBezTo>
                      <a:pt x="15" y="523"/>
                      <a:pt x="1" y="545"/>
                      <a:pt x="1" y="568"/>
                    </a:cubicBezTo>
                    <a:cubicBezTo>
                      <a:pt x="1" y="577"/>
                      <a:pt x="9" y="583"/>
                      <a:pt x="17" y="583"/>
                    </a:cubicBezTo>
                    <a:cubicBezTo>
                      <a:pt x="21" y="583"/>
                      <a:pt x="25" y="582"/>
                      <a:pt x="28" y="579"/>
                    </a:cubicBezTo>
                    <a:cubicBezTo>
                      <a:pt x="45" y="561"/>
                      <a:pt x="52" y="535"/>
                      <a:pt x="63" y="512"/>
                    </a:cubicBezTo>
                    <a:cubicBezTo>
                      <a:pt x="74" y="488"/>
                      <a:pt x="85" y="463"/>
                      <a:pt x="97" y="438"/>
                    </a:cubicBezTo>
                    <a:cubicBezTo>
                      <a:pt x="118" y="391"/>
                      <a:pt x="142" y="344"/>
                      <a:pt x="166" y="297"/>
                    </a:cubicBezTo>
                    <a:cubicBezTo>
                      <a:pt x="215" y="204"/>
                      <a:pt x="270" y="112"/>
                      <a:pt x="327" y="24"/>
                    </a:cubicBezTo>
                    <a:cubicBezTo>
                      <a:pt x="336" y="12"/>
                      <a:pt x="325" y="1"/>
                      <a:pt x="31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4894475" y="1816975"/>
                <a:ext cx="3500" cy="10075"/>
              </a:xfrm>
              <a:custGeom>
                <a:rect b="b" l="l" r="r" t="t"/>
                <a:pathLst>
                  <a:path extrusionOk="0" h="403" w="140">
                    <a:moveTo>
                      <a:pt x="120" y="1"/>
                    </a:moveTo>
                    <a:cubicBezTo>
                      <a:pt x="114" y="1"/>
                      <a:pt x="108" y="4"/>
                      <a:pt x="106" y="11"/>
                    </a:cubicBezTo>
                    <a:cubicBezTo>
                      <a:pt x="87" y="75"/>
                      <a:pt x="68" y="140"/>
                      <a:pt x="50" y="203"/>
                    </a:cubicBezTo>
                    <a:lnTo>
                      <a:pt x="23" y="296"/>
                    </a:lnTo>
                    <a:cubicBezTo>
                      <a:pt x="14" y="327"/>
                      <a:pt x="1" y="360"/>
                      <a:pt x="0" y="392"/>
                    </a:cubicBezTo>
                    <a:cubicBezTo>
                      <a:pt x="0" y="398"/>
                      <a:pt x="6" y="402"/>
                      <a:pt x="11" y="402"/>
                    </a:cubicBezTo>
                    <a:cubicBezTo>
                      <a:pt x="15" y="402"/>
                      <a:pt x="18" y="401"/>
                      <a:pt x="20" y="397"/>
                    </a:cubicBezTo>
                    <a:cubicBezTo>
                      <a:pt x="37" y="369"/>
                      <a:pt x="44" y="335"/>
                      <a:pt x="53" y="304"/>
                    </a:cubicBezTo>
                    <a:cubicBezTo>
                      <a:pt x="62" y="273"/>
                      <a:pt x="71" y="243"/>
                      <a:pt x="80" y="212"/>
                    </a:cubicBezTo>
                    <a:lnTo>
                      <a:pt x="136" y="20"/>
                    </a:lnTo>
                    <a:cubicBezTo>
                      <a:pt x="139" y="8"/>
                      <a:pt x="130" y="1"/>
                      <a:pt x="12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5067200" y="1783825"/>
                <a:ext cx="245650" cy="352475"/>
              </a:xfrm>
              <a:custGeom>
                <a:rect b="b" l="l" r="r" t="t"/>
                <a:pathLst>
                  <a:path extrusionOk="0" h="14099" w="9826">
                    <a:moveTo>
                      <a:pt x="3259" y="5414"/>
                    </a:moveTo>
                    <a:cubicBezTo>
                      <a:pt x="3257" y="5409"/>
                      <a:pt x="3256" y="5404"/>
                      <a:pt x="3255" y="5399"/>
                    </a:cubicBezTo>
                    <a:cubicBezTo>
                      <a:pt x="3256" y="5400"/>
                      <a:pt x="3258" y="5400"/>
                      <a:pt x="3260" y="5400"/>
                    </a:cubicBezTo>
                    <a:cubicBezTo>
                      <a:pt x="3260" y="5404"/>
                      <a:pt x="3260" y="5409"/>
                      <a:pt x="3259" y="5414"/>
                    </a:cubicBezTo>
                    <a:close/>
                    <a:moveTo>
                      <a:pt x="2701" y="4308"/>
                    </a:moveTo>
                    <a:cubicBezTo>
                      <a:pt x="2507" y="3972"/>
                      <a:pt x="2335" y="3636"/>
                      <a:pt x="2292" y="3271"/>
                    </a:cubicBezTo>
                    <a:cubicBezTo>
                      <a:pt x="2290" y="3256"/>
                      <a:pt x="2288" y="3241"/>
                      <a:pt x="2287" y="3225"/>
                    </a:cubicBezTo>
                    <a:cubicBezTo>
                      <a:pt x="2331" y="3592"/>
                      <a:pt x="2517" y="3971"/>
                      <a:pt x="2699" y="4304"/>
                    </a:cubicBezTo>
                    <a:close/>
                    <a:moveTo>
                      <a:pt x="4470" y="942"/>
                    </a:moveTo>
                    <a:cubicBezTo>
                      <a:pt x="4523" y="804"/>
                      <a:pt x="4607" y="677"/>
                      <a:pt x="4733" y="567"/>
                    </a:cubicBezTo>
                    <a:cubicBezTo>
                      <a:pt x="4646" y="675"/>
                      <a:pt x="4585" y="785"/>
                      <a:pt x="4585" y="785"/>
                    </a:cubicBezTo>
                    <a:cubicBezTo>
                      <a:pt x="4543" y="828"/>
                      <a:pt x="4504" y="885"/>
                      <a:pt x="4470" y="942"/>
                    </a:cubicBezTo>
                    <a:close/>
                    <a:moveTo>
                      <a:pt x="1498" y="8489"/>
                    </a:moveTo>
                    <a:cubicBezTo>
                      <a:pt x="1913" y="7918"/>
                      <a:pt x="2254" y="7345"/>
                      <a:pt x="2010" y="6680"/>
                    </a:cubicBezTo>
                    <a:cubicBezTo>
                      <a:pt x="1954" y="6527"/>
                      <a:pt x="1842" y="6387"/>
                      <a:pt x="1681" y="6352"/>
                    </a:cubicBezTo>
                    <a:cubicBezTo>
                      <a:pt x="1143" y="6232"/>
                      <a:pt x="698" y="6968"/>
                      <a:pt x="650" y="7770"/>
                    </a:cubicBezTo>
                    <a:cubicBezTo>
                      <a:pt x="611" y="8438"/>
                      <a:pt x="620" y="9106"/>
                      <a:pt x="409" y="9760"/>
                    </a:cubicBezTo>
                    <a:cubicBezTo>
                      <a:pt x="389" y="9820"/>
                      <a:pt x="255" y="10218"/>
                      <a:pt x="192" y="10440"/>
                    </a:cubicBezTo>
                    <a:cubicBezTo>
                      <a:pt x="24" y="11022"/>
                      <a:pt x="48" y="11089"/>
                      <a:pt x="39" y="11324"/>
                    </a:cubicBezTo>
                    <a:cubicBezTo>
                      <a:pt x="0" y="12298"/>
                      <a:pt x="509" y="13202"/>
                      <a:pt x="967" y="14049"/>
                    </a:cubicBezTo>
                    <a:cubicBezTo>
                      <a:pt x="967" y="14049"/>
                      <a:pt x="988" y="14088"/>
                      <a:pt x="1020" y="14098"/>
                    </a:cubicBezTo>
                    <a:cubicBezTo>
                      <a:pt x="1092" y="13869"/>
                      <a:pt x="662" y="13357"/>
                      <a:pt x="454" y="12859"/>
                    </a:cubicBezTo>
                    <a:cubicBezTo>
                      <a:pt x="273" y="12421"/>
                      <a:pt x="160" y="11949"/>
                      <a:pt x="157" y="11478"/>
                    </a:cubicBezTo>
                    <a:cubicBezTo>
                      <a:pt x="238" y="11095"/>
                      <a:pt x="365" y="10710"/>
                      <a:pt x="906" y="10430"/>
                    </a:cubicBezTo>
                    <a:cubicBezTo>
                      <a:pt x="2058" y="9835"/>
                      <a:pt x="3692" y="10649"/>
                      <a:pt x="4213" y="9760"/>
                    </a:cubicBezTo>
                    <a:cubicBezTo>
                      <a:pt x="4319" y="9581"/>
                      <a:pt x="4349" y="9340"/>
                      <a:pt x="4302" y="9121"/>
                    </a:cubicBezTo>
                    <a:cubicBezTo>
                      <a:pt x="4297" y="9074"/>
                      <a:pt x="4283" y="9027"/>
                      <a:pt x="4260" y="8980"/>
                    </a:cubicBezTo>
                    <a:cubicBezTo>
                      <a:pt x="4125" y="8635"/>
                      <a:pt x="3775" y="8404"/>
                      <a:pt x="3207" y="8675"/>
                    </a:cubicBezTo>
                    <a:cubicBezTo>
                      <a:pt x="2604" y="8963"/>
                      <a:pt x="2088" y="9185"/>
                      <a:pt x="1203" y="9566"/>
                    </a:cubicBezTo>
                    <a:cubicBezTo>
                      <a:pt x="1067" y="9624"/>
                      <a:pt x="948" y="9701"/>
                      <a:pt x="841" y="9794"/>
                    </a:cubicBezTo>
                    <a:cubicBezTo>
                      <a:pt x="915" y="9689"/>
                      <a:pt x="991" y="9588"/>
                      <a:pt x="1069" y="9498"/>
                    </a:cubicBezTo>
                    <a:cubicBezTo>
                      <a:pt x="1396" y="9125"/>
                      <a:pt x="1770" y="8779"/>
                      <a:pt x="2121" y="8414"/>
                    </a:cubicBezTo>
                    <a:cubicBezTo>
                      <a:pt x="2866" y="8053"/>
                      <a:pt x="3723" y="7959"/>
                      <a:pt x="4537" y="8321"/>
                    </a:cubicBezTo>
                    <a:cubicBezTo>
                      <a:pt x="5180" y="8610"/>
                      <a:pt x="5866" y="8968"/>
                      <a:pt x="6519" y="8753"/>
                    </a:cubicBezTo>
                    <a:cubicBezTo>
                      <a:pt x="6751" y="8677"/>
                      <a:pt x="6979" y="8505"/>
                      <a:pt x="6990" y="8248"/>
                    </a:cubicBezTo>
                    <a:cubicBezTo>
                      <a:pt x="7016" y="7635"/>
                      <a:pt x="6203" y="7419"/>
                      <a:pt x="5728" y="7510"/>
                    </a:cubicBezTo>
                    <a:cubicBezTo>
                      <a:pt x="5569" y="7541"/>
                      <a:pt x="5413" y="7586"/>
                      <a:pt x="5258" y="7633"/>
                    </a:cubicBezTo>
                    <a:cubicBezTo>
                      <a:pt x="4928" y="7695"/>
                      <a:pt x="4597" y="7771"/>
                      <a:pt x="4301" y="7794"/>
                    </a:cubicBezTo>
                    <a:cubicBezTo>
                      <a:pt x="4301" y="7794"/>
                      <a:pt x="2939" y="7907"/>
                      <a:pt x="2420" y="8088"/>
                    </a:cubicBezTo>
                    <a:cubicBezTo>
                      <a:pt x="2481" y="8018"/>
                      <a:pt x="2541" y="7946"/>
                      <a:pt x="2599" y="7873"/>
                    </a:cubicBezTo>
                    <a:lnTo>
                      <a:pt x="2646" y="7857"/>
                    </a:lnTo>
                    <a:cubicBezTo>
                      <a:pt x="3624" y="7357"/>
                      <a:pt x="4686" y="7023"/>
                      <a:pt x="5538" y="6283"/>
                    </a:cubicBezTo>
                    <a:cubicBezTo>
                      <a:pt x="6653" y="5864"/>
                      <a:pt x="8026" y="6266"/>
                      <a:pt x="8961" y="5520"/>
                    </a:cubicBezTo>
                    <a:cubicBezTo>
                      <a:pt x="9483" y="5104"/>
                      <a:pt x="9826" y="4326"/>
                      <a:pt x="9421" y="3743"/>
                    </a:cubicBezTo>
                    <a:cubicBezTo>
                      <a:pt x="8980" y="3109"/>
                      <a:pt x="7994" y="3453"/>
                      <a:pt x="7217" y="4219"/>
                    </a:cubicBezTo>
                    <a:cubicBezTo>
                      <a:pt x="6496" y="4931"/>
                      <a:pt x="5860" y="5721"/>
                      <a:pt x="5058" y="6337"/>
                    </a:cubicBezTo>
                    <a:cubicBezTo>
                      <a:pt x="5058" y="6337"/>
                      <a:pt x="4683" y="6553"/>
                      <a:pt x="4488" y="6694"/>
                    </a:cubicBezTo>
                    <a:cubicBezTo>
                      <a:pt x="3991" y="7056"/>
                      <a:pt x="3419" y="7283"/>
                      <a:pt x="2863" y="7575"/>
                    </a:cubicBezTo>
                    <a:cubicBezTo>
                      <a:pt x="3042" y="7428"/>
                      <a:pt x="3216" y="7281"/>
                      <a:pt x="3383" y="7130"/>
                    </a:cubicBezTo>
                    <a:cubicBezTo>
                      <a:pt x="3383" y="7130"/>
                      <a:pt x="3689" y="6958"/>
                      <a:pt x="3897" y="6847"/>
                    </a:cubicBezTo>
                    <a:cubicBezTo>
                      <a:pt x="4913" y="6276"/>
                      <a:pt x="6141" y="5675"/>
                      <a:pt x="6289" y="4405"/>
                    </a:cubicBezTo>
                    <a:cubicBezTo>
                      <a:pt x="6350" y="3879"/>
                      <a:pt x="5954" y="3238"/>
                      <a:pt x="5395" y="3564"/>
                    </a:cubicBezTo>
                    <a:cubicBezTo>
                      <a:pt x="4749" y="3939"/>
                      <a:pt x="4796" y="5094"/>
                      <a:pt x="4275" y="5833"/>
                    </a:cubicBezTo>
                    <a:cubicBezTo>
                      <a:pt x="3949" y="6297"/>
                      <a:pt x="3542" y="6694"/>
                      <a:pt x="3114" y="7068"/>
                    </a:cubicBezTo>
                    <a:cubicBezTo>
                      <a:pt x="3200" y="6936"/>
                      <a:pt x="3359" y="6689"/>
                      <a:pt x="3457" y="6508"/>
                    </a:cubicBezTo>
                    <a:cubicBezTo>
                      <a:pt x="3870" y="5746"/>
                      <a:pt x="4272" y="4937"/>
                      <a:pt x="4469" y="4116"/>
                    </a:cubicBezTo>
                    <a:cubicBezTo>
                      <a:pt x="4582" y="3932"/>
                      <a:pt x="4784" y="3600"/>
                      <a:pt x="4951" y="3340"/>
                    </a:cubicBezTo>
                    <a:cubicBezTo>
                      <a:pt x="5373" y="2682"/>
                      <a:pt x="5921" y="2010"/>
                      <a:pt x="5902" y="1237"/>
                    </a:cubicBezTo>
                    <a:cubicBezTo>
                      <a:pt x="5913" y="1057"/>
                      <a:pt x="5898" y="872"/>
                      <a:pt x="5848" y="682"/>
                    </a:cubicBezTo>
                    <a:cubicBezTo>
                      <a:pt x="5781" y="427"/>
                      <a:pt x="5595" y="196"/>
                      <a:pt x="5333" y="147"/>
                    </a:cubicBezTo>
                    <a:cubicBezTo>
                      <a:pt x="4542" y="1"/>
                      <a:pt x="4109" y="1032"/>
                      <a:pt x="4290" y="2121"/>
                    </a:cubicBezTo>
                    <a:cubicBezTo>
                      <a:pt x="4408" y="2815"/>
                      <a:pt x="4459" y="3531"/>
                      <a:pt x="4273" y="4241"/>
                    </a:cubicBezTo>
                    <a:cubicBezTo>
                      <a:pt x="4050" y="5093"/>
                      <a:pt x="3650" y="5887"/>
                      <a:pt x="3244" y="6663"/>
                    </a:cubicBezTo>
                    <a:cubicBezTo>
                      <a:pt x="3287" y="6511"/>
                      <a:pt x="3318" y="6353"/>
                      <a:pt x="3338" y="6185"/>
                    </a:cubicBezTo>
                    <a:cubicBezTo>
                      <a:pt x="3409" y="5537"/>
                      <a:pt x="3510" y="5231"/>
                      <a:pt x="3580" y="4815"/>
                    </a:cubicBezTo>
                    <a:cubicBezTo>
                      <a:pt x="3706" y="4078"/>
                      <a:pt x="3844" y="3294"/>
                      <a:pt x="3451" y="2608"/>
                    </a:cubicBezTo>
                    <a:cubicBezTo>
                      <a:pt x="3193" y="2158"/>
                      <a:pt x="2267" y="1964"/>
                      <a:pt x="2127" y="2967"/>
                    </a:cubicBezTo>
                    <a:cubicBezTo>
                      <a:pt x="1970" y="4095"/>
                      <a:pt x="3496" y="5029"/>
                      <a:pt x="3088" y="6484"/>
                    </a:cubicBezTo>
                    <a:cubicBezTo>
                      <a:pt x="2978" y="6876"/>
                      <a:pt x="2782" y="7224"/>
                      <a:pt x="2544" y="7550"/>
                    </a:cubicBezTo>
                    <a:cubicBezTo>
                      <a:pt x="2529" y="7561"/>
                      <a:pt x="2515" y="7573"/>
                      <a:pt x="2500" y="7585"/>
                    </a:cubicBezTo>
                    <a:cubicBezTo>
                      <a:pt x="2500" y="7585"/>
                      <a:pt x="2082" y="7937"/>
                      <a:pt x="1838" y="8163"/>
                    </a:cubicBezTo>
                    <a:cubicBezTo>
                      <a:pt x="1782" y="8215"/>
                      <a:pt x="1725" y="8267"/>
                      <a:pt x="1669" y="8321"/>
                    </a:cubicBezTo>
                    <a:cubicBezTo>
                      <a:pt x="1611" y="8376"/>
                      <a:pt x="1554" y="8432"/>
                      <a:pt x="1498" y="8489"/>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15"/>
            <p:cNvSpPr/>
            <p:nvPr/>
          </p:nvSpPr>
          <p:spPr>
            <a:xfrm>
              <a:off x="3718257" y="2220167"/>
              <a:ext cx="1718086" cy="1623411"/>
            </a:xfrm>
            <a:custGeom>
              <a:rect b="b" l="l" r="r" t="t"/>
              <a:pathLst>
                <a:path extrusionOk="0" h="20954" w="22176">
                  <a:moveTo>
                    <a:pt x="10275" y="0"/>
                  </a:moveTo>
                  <a:cubicBezTo>
                    <a:pt x="9348" y="0"/>
                    <a:pt x="8453" y="309"/>
                    <a:pt x="7620" y="916"/>
                  </a:cubicBezTo>
                  <a:cubicBezTo>
                    <a:pt x="6513" y="1724"/>
                    <a:pt x="5601" y="2747"/>
                    <a:pt x="5156" y="4065"/>
                  </a:cubicBezTo>
                  <a:cubicBezTo>
                    <a:pt x="4789" y="5154"/>
                    <a:pt x="4732" y="6579"/>
                    <a:pt x="3936" y="7472"/>
                  </a:cubicBezTo>
                  <a:cubicBezTo>
                    <a:pt x="2984" y="8539"/>
                    <a:pt x="2036" y="9045"/>
                    <a:pt x="1505" y="10465"/>
                  </a:cubicBezTo>
                  <a:cubicBezTo>
                    <a:pt x="795" y="12366"/>
                    <a:pt x="1785" y="13706"/>
                    <a:pt x="1785" y="13706"/>
                  </a:cubicBezTo>
                  <a:cubicBezTo>
                    <a:pt x="1785" y="13706"/>
                    <a:pt x="443" y="14987"/>
                    <a:pt x="324" y="15387"/>
                  </a:cubicBezTo>
                  <a:cubicBezTo>
                    <a:pt x="10" y="16450"/>
                    <a:pt x="0" y="17522"/>
                    <a:pt x="456" y="18438"/>
                  </a:cubicBezTo>
                  <a:cubicBezTo>
                    <a:pt x="1191" y="19147"/>
                    <a:pt x="1997" y="19780"/>
                    <a:pt x="2862" y="20330"/>
                  </a:cubicBezTo>
                  <a:cubicBezTo>
                    <a:pt x="3277" y="20460"/>
                    <a:pt x="3704" y="20551"/>
                    <a:pt x="4122" y="20633"/>
                  </a:cubicBezTo>
                  <a:cubicBezTo>
                    <a:pt x="5132" y="20831"/>
                    <a:pt x="6138" y="20953"/>
                    <a:pt x="7138" y="20953"/>
                  </a:cubicBezTo>
                  <a:cubicBezTo>
                    <a:pt x="8025" y="20953"/>
                    <a:pt x="8909" y="20857"/>
                    <a:pt x="9789" y="20630"/>
                  </a:cubicBezTo>
                  <a:cubicBezTo>
                    <a:pt x="10392" y="20475"/>
                    <a:pt x="10999" y="20316"/>
                    <a:pt x="11578" y="20092"/>
                  </a:cubicBezTo>
                  <a:cubicBezTo>
                    <a:pt x="11882" y="19975"/>
                    <a:pt x="12252" y="19714"/>
                    <a:pt x="12573" y="19640"/>
                  </a:cubicBezTo>
                  <a:cubicBezTo>
                    <a:pt x="12587" y="19637"/>
                    <a:pt x="12601" y="19635"/>
                    <a:pt x="12616" y="19635"/>
                  </a:cubicBezTo>
                  <a:cubicBezTo>
                    <a:pt x="12864" y="19635"/>
                    <a:pt x="13132" y="20090"/>
                    <a:pt x="13278" y="20227"/>
                  </a:cubicBezTo>
                  <a:cubicBezTo>
                    <a:pt x="13678" y="20603"/>
                    <a:pt x="14227" y="20868"/>
                    <a:pt x="14766" y="20916"/>
                  </a:cubicBezTo>
                  <a:cubicBezTo>
                    <a:pt x="14879" y="20926"/>
                    <a:pt x="14992" y="20931"/>
                    <a:pt x="15103" y="20931"/>
                  </a:cubicBezTo>
                  <a:cubicBezTo>
                    <a:pt x="15591" y="20931"/>
                    <a:pt x="16061" y="20847"/>
                    <a:pt x="16545" y="20787"/>
                  </a:cubicBezTo>
                  <a:cubicBezTo>
                    <a:pt x="17562" y="20661"/>
                    <a:pt x="18656" y="20610"/>
                    <a:pt x="19538" y="20066"/>
                  </a:cubicBezTo>
                  <a:cubicBezTo>
                    <a:pt x="21107" y="19098"/>
                    <a:pt x="22175" y="16690"/>
                    <a:pt x="21884" y="14819"/>
                  </a:cubicBezTo>
                  <a:cubicBezTo>
                    <a:pt x="21769" y="14088"/>
                    <a:pt x="21101" y="13400"/>
                    <a:pt x="20586" y="12890"/>
                  </a:cubicBezTo>
                  <a:cubicBezTo>
                    <a:pt x="20474" y="12779"/>
                    <a:pt x="19955" y="12446"/>
                    <a:pt x="19917" y="12303"/>
                  </a:cubicBezTo>
                  <a:cubicBezTo>
                    <a:pt x="19872" y="12137"/>
                    <a:pt x="21473" y="10875"/>
                    <a:pt x="18603" y="7499"/>
                  </a:cubicBezTo>
                  <a:cubicBezTo>
                    <a:pt x="18007" y="6799"/>
                    <a:pt x="18097" y="5671"/>
                    <a:pt x="17784" y="4839"/>
                  </a:cubicBezTo>
                  <a:cubicBezTo>
                    <a:pt x="16876" y="2419"/>
                    <a:pt x="15209" y="2089"/>
                    <a:pt x="14370" y="2089"/>
                  </a:cubicBezTo>
                  <a:cubicBezTo>
                    <a:pt x="14056" y="2089"/>
                    <a:pt x="13858" y="2135"/>
                    <a:pt x="13858" y="2135"/>
                  </a:cubicBezTo>
                  <a:cubicBezTo>
                    <a:pt x="13861" y="1459"/>
                    <a:pt x="13007" y="834"/>
                    <a:pt x="12466" y="560"/>
                  </a:cubicBezTo>
                  <a:cubicBezTo>
                    <a:pt x="11727" y="185"/>
                    <a:pt x="10992" y="0"/>
                    <a:pt x="102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3806113" y="3207119"/>
              <a:ext cx="1546478" cy="770876"/>
            </a:xfrm>
            <a:custGeom>
              <a:rect b="b" l="l" r="r" t="t"/>
              <a:pathLst>
                <a:path extrusionOk="0" h="9950" w="19961">
                  <a:moveTo>
                    <a:pt x="15156" y="1"/>
                  </a:moveTo>
                  <a:cubicBezTo>
                    <a:pt x="14561" y="1"/>
                    <a:pt x="13972" y="144"/>
                    <a:pt x="13430" y="414"/>
                  </a:cubicBezTo>
                  <a:cubicBezTo>
                    <a:pt x="12532" y="864"/>
                    <a:pt x="11387" y="1910"/>
                    <a:pt x="10193" y="1910"/>
                  </a:cubicBezTo>
                  <a:cubicBezTo>
                    <a:pt x="9919" y="1910"/>
                    <a:pt x="9642" y="1855"/>
                    <a:pt x="9365" y="1725"/>
                  </a:cubicBezTo>
                  <a:lnTo>
                    <a:pt x="8229" y="1025"/>
                  </a:lnTo>
                  <a:cubicBezTo>
                    <a:pt x="7932" y="558"/>
                    <a:pt x="7152" y="503"/>
                    <a:pt x="6696" y="410"/>
                  </a:cubicBezTo>
                  <a:cubicBezTo>
                    <a:pt x="6350" y="290"/>
                    <a:pt x="6014" y="234"/>
                    <a:pt x="5688" y="234"/>
                  </a:cubicBezTo>
                  <a:cubicBezTo>
                    <a:pt x="3105" y="234"/>
                    <a:pt x="1123" y="3711"/>
                    <a:pt x="1" y="6315"/>
                  </a:cubicBezTo>
                  <a:cubicBezTo>
                    <a:pt x="2558" y="8497"/>
                    <a:pt x="5846" y="9849"/>
                    <a:pt x="9448" y="9950"/>
                  </a:cubicBezTo>
                  <a:lnTo>
                    <a:pt x="10837" y="9927"/>
                  </a:lnTo>
                  <a:cubicBezTo>
                    <a:pt x="14325" y="9712"/>
                    <a:pt x="17496" y="8324"/>
                    <a:pt x="19960" y="6151"/>
                  </a:cubicBezTo>
                  <a:cubicBezTo>
                    <a:pt x="19318" y="3932"/>
                    <a:pt x="18275" y="1177"/>
                    <a:pt x="16897" y="440"/>
                  </a:cubicBezTo>
                  <a:cubicBezTo>
                    <a:pt x="16341" y="142"/>
                    <a:pt x="15746" y="1"/>
                    <a:pt x="1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4484871" y="3645317"/>
              <a:ext cx="223205" cy="82046"/>
            </a:xfrm>
            <a:custGeom>
              <a:rect b="b" l="l" r="r" t="t"/>
              <a:pathLst>
                <a:path extrusionOk="0" h="1059" w="2881">
                  <a:moveTo>
                    <a:pt x="2857" y="1"/>
                  </a:moveTo>
                  <a:cubicBezTo>
                    <a:pt x="2850" y="1"/>
                    <a:pt x="2844" y="4"/>
                    <a:pt x="2840" y="10"/>
                  </a:cubicBezTo>
                  <a:cubicBezTo>
                    <a:pt x="2709" y="191"/>
                    <a:pt x="2561" y="338"/>
                    <a:pt x="2406" y="460"/>
                  </a:cubicBezTo>
                  <a:cubicBezTo>
                    <a:pt x="2153" y="662"/>
                    <a:pt x="1873" y="788"/>
                    <a:pt x="1577" y="838"/>
                  </a:cubicBezTo>
                  <a:cubicBezTo>
                    <a:pt x="1484" y="853"/>
                    <a:pt x="1391" y="861"/>
                    <a:pt x="1297" y="861"/>
                  </a:cubicBezTo>
                  <a:cubicBezTo>
                    <a:pt x="992" y="861"/>
                    <a:pt x="678" y="783"/>
                    <a:pt x="366" y="647"/>
                  </a:cubicBezTo>
                  <a:cubicBezTo>
                    <a:pt x="280" y="609"/>
                    <a:pt x="198" y="559"/>
                    <a:pt x="106" y="526"/>
                  </a:cubicBezTo>
                  <a:cubicBezTo>
                    <a:pt x="102" y="525"/>
                    <a:pt x="99" y="523"/>
                    <a:pt x="95" y="523"/>
                  </a:cubicBezTo>
                  <a:cubicBezTo>
                    <a:pt x="94" y="523"/>
                    <a:pt x="94" y="524"/>
                    <a:pt x="93" y="524"/>
                  </a:cubicBezTo>
                  <a:cubicBezTo>
                    <a:pt x="13" y="545"/>
                    <a:pt x="104" y="515"/>
                    <a:pt x="42" y="571"/>
                  </a:cubicBezTo>
                  <a:cubicBezTo>
                    <a:pt x="40" y="569"/>
                    <a:pt x="37" y="568"/>
                    <a:pt x="34" y="568"/>
                  </a:cubicBezTo>
                  <a:cubicBezTo>
                    <a:pt x="28" y="568"/>
                    <a:pt x="23" y="571"/>
                    <a:pt x="21" y="576"/>
                  </a:cubicBezTo>
                  <a:cubicBezTo>
                    <a:pt x="15" y="584"/>
                    <a:pt x="18" y="594"/>
                    <a:pt x="27" y="599"/>
                  </a:cubicBezTo>
                  <a:cubicBezTo>
                    <a:pt x="19" y="628"/>
                    <a:pt x="12" y="634"/>
                    <a:pt x="8" y="634"/>
                  </a:cubicBezTo>
                  <a:cubicBezTo>
                    <a:pt x="4" y="634"/>
                    <a:pt x="2" y="630"/>
                    <a:pt x="1" y="630"/>
                  </a:cubicBezTo>
                  <a:lnTo>
                    <a:pt x="1" y="630"/>
                  </a:lnTo>
                  <a:cubicBezTo>
                    <a:pt x="0" y="630"/>
                    <a:pt x="3" y="637"/>
                    <a:pt x="10" y="667"/>
                  </a:cubicBezTo>
                  <a:cubicBezTo>
                    <a:pt x="11" y="671"/>
                    <a:pt x="15" y="674"/>
                    <a:pt x="19" y="677"/>
                  </a:cubicBezTo>
                  <a:cubicBezTo>
                    <a:pt x="97" y="749"/>
                    <a:pt x="194" y="792"/>
                    <a:pt x="283" y="838"/>
                  </a:cubicBezTo>
                  <a:cubicBezTo>
                    <a:pt x="366" y="880"/>
                    <a:pt x="452" y="917"/>
                    <a:pt x="538" y="945"/>
                  </a:cubicBezTo>
                  <a:cubicBezTo>
                    <a:pt x="761" y="1021"/>
                    <a:pt x="987" y="1058"/>
                    <a:pt x="1208" y="1058"/>
                  </a:cubicBezTo>
                  <a:cubicBezTo>
                    <a:pt x="1347" y="1058"/>
                    <a:pt x="1484" y="1044"/>
                    <a:pt x="1617" y="1015"/>
                  </a:cubicBezTo>
                  <a:cubicBezTo>
                    <a:pt x="1935" y="947"/>
                    <a:pt x="2238" y="799"/>
                    <a:pt x="2490" y="554"/>
                  </a:cubicBezTo>
                  <a:cubicBezTo>
                    <a:pt x="2637" y="412"/>
                    <a:pt x="2764" y="236"/>
                    <a:pt x="2874" y="32"/>
                  </a:cubicBezTo>
                  <a:cubicBezTo>
                    <a:pt x="2880" y="23"/>
                    <a:pt x="2878" y="11"/>
                    <a:pt x="2868" y="4"/>
                  </a:cubicBezTo>
                  <a:cubicBezTo>
                    <a:pt x="2864" y="2"/>
                    <a:pt x="2861" y="1"/>
                    <a:pt x="28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4592948" y="3752155"/>
              <a:ext cx="57099" cy="38892"/>
            </a:xfrm>
            <a:custGeom>
              <a:rect b="b" l="l" r="r" t="t"/>
              <a:pathLst>
                <a:path extrusionOk="0" h="502" w="737">
                  <a:moveTo>
                    <a:pt x="677" y="0"/>
                  </a:moveTo>
                  <a:cubicBezTo>
                    <a:pt x="665" y="0"/>
                    <a:pt x="653" y="5"/>
                    <a:pt x="643" y="13"/>
                  </a:cubicBezTo>
                  <a:cubicBezTo>
                    <a:pt x="557" y="82"/>
                    <a:pt x="464" y="151"/>
                    <a:pt x="368" y="213"/>
                  </a:cubicBezTo>
                  <a:cubicBezTo>
                    <a:pt x="278" y="272"/>
                    <a:pt x="184" y="320"/>
                    <a:pt x="79" y="342"/>
                  </a:cubicBezTo>
                  <a:cubicBezTo>
                    <a:pt x="59" y="346"/>
                    <a:pt x="33" y="338"/>
                    <a:pt x="19" y="353"/>
                  </a:cubicBezTo>
                  <a:lnTo>
                    <a:pt x="11" y="362"/>
                  </a:lnTo>
                  <a:cubicBezTo>
                    <a:pt x="16" y="368"/>
                    <a:pt x="18" y="383"/>
                    <a:pt x="17" y="409"/>
                  </a:cubicBezTo>
                  <a:cubicBezTo>
                    <a:pt x="7" y="410"/>
                    <a:pt x="1" y="418"/>
                    <a:pt x="1" y="426"/>
                  </a:cubicBezTo>
                  <a:cubicBezTo>
                    <a:pt x="2" y="435"/>
                    <a:pt x="10" y="442"/>
                    <a:pt x="18" y="442"/>
                  </a:cubicBezTo>
                  <a:cubicBezTo>
                    <a:pt x="18" y="442"/>
                    <a:pt x="19" y="442"/>
                    <a:pt x="19" y="442"/>
                  </a:cubicBezTo>
                  <a:cubicBezTo>
                    <a:pt x="24" y="466"/>
                    <a:pt x="24" y="481"/>
                    <a:pt x="23" y="491"/>
                  </a:cubicBezTo>
                  <a:lnTo>
                    <a:pt x="31" y="497"/>
                  </a:lnTo>
                  <a:cubicBezTo>
                    <a:pt x="34" y="500"/>
                    <a:pt x="38" y="501"/>
                    <a:pt x="42" y="501"/>
                  </a:cubicBezTo>
                  <a:cubicBezTo>
                    <a:pt x="48" y="501"/>
                    <a:pt x="54" y="500"/>
                    <a:pt x="59" y="500"/>
                  </a:cubicBezTo>
                  <a:cubicBezTo>
                    <a:pt x="166" y="499"/>
                    <a:pt x="265" y="460"/>
                    <a:pt x="354" y="407"/>
                  </a:cubicBezTo>
                  <a:cubicBezTo>
                    <a:pt x="493" y="327"/>
                    <a:pt x="609" y="203"/>
                    <a:pt x="716" y="93"/>
                  </a:cubicBezTo>
                  <a:cubicBezTo>
                    <a:pt x="737" y="73"/>
                    <a:pt x="737" y="40"/>
                    <a:pt x="717" y="18"/>
                  </a:cubicBezTo>
                  <a:cubicBezTo>
                    <a:pt x="706" y="6"/>
                    <a:pt x="692"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4146538" y="2582982"/>
              <a:ext cx="842541" cy="999040"/>
            </a:xfrm>
            <a:custGeom>
              <a:rect b="b" l="l" r="r" t="t"/>
              <a:pathLst>
                <a:path extrusionOk="0" h="12895" w="10875">
                  <a:moveTo>
                    <a:pt x="7606" y="1"/>
                  </a:moveTo>
                  <a:cubicBezTo>
                    <a:pt x="7601" y="1"/>
                    <a:pt x="7595" y="2"/>
                    <a:pt x="7588" y="5"/>
                  </a:cubicBezTo>
                  <a:cubicBezTo>
                    <a:pt x="7394" y="98"/>
                    <a:pt x="7250" y="687"/>
                    <a:pt x="7167" y="871"/>
                  </a:cubicBezTo>
                  <a:cubicBezTo>
                    <a:pt x="6911" y="1441"/>
                    <a:pt x="6514" y="2041"/>
                    <a:pt x="5953" y="2348"/>
                  </a:cubicBezTo>
                  <a:cubicBezTo>
                    <a:pt x="5751" y="2458"/>
                    <a:pt x="5268" y="2656"/>
                    <a:pt x="4881" y="2656"/>
                  </a:cubicBezTo>
                  <a:cubicBezTo>
                    <a:pt x="4653" y="2656"/>
                    <a:pt x="4459" y="2588"/>
                    <a:pt x="4374" y="2394"/>
                  </a:cubicBezTo>
                  <a:cubicBezTo>
                    <a:pt x="4277" y="2172"/>
                    <a:pt x="4480" y="1990"/>
                    <a:pt x="4439" y="1829"/>
                  </a:cubicBezTo>
                  <a:cubicBezTo>
                    <a:pt x="4439" y="1829"/>
                    <a:pt x="4439" y="1829"/>
                    <a:pt x="4439" y="1829"/>
                  </a:cubicBezTo>
                  <a:cubicBezTo>
                    <a:pt x="4435" y="1829"/>
                    <a:pt x="4147" y="1973"/>
                    <a:pt x="4119" y="1991"/>
                  </a:cubicBezTo>
                  <a:cubicBezTo>
                    <a:pt x="3912" y="2113"/>
                    <a:pt x="3723" y="2260"/>
                    <a:pt x="3515" y="2379"/>
                  </a:cubicBezTo>
                  <a:cubicBezTo>
                    <a:pt x="2655" y="2872"/>
                    <a:pt x="1896" y="3394"/>
                    <a:pt x="1599" y="4390"/>
                  </a:cubicBezTo>
                  <a:cubicBezTo>
                    <a:pt x="1599" y="4390"/>
                    <a:pt x="1397" y="4388"/>
                    <a:pt x="1264" y="4238"/>
                  </a:cubicBezTo>
                  <a:cubicBezTo>
                    <a:pt x="1085" y="4036"/>
                    <a:pt x="872" y="3929"/>
                    <a:pt x="677" y="3929"/>
                  </a:cubicBezTo>
                  <a:cubicBezTo>
                    <a:pt x="440" y="3929"/>
                    <a:pt x="230" y="4088"/>
                    <a:pt x="143" y="4428"/>
                  </a:cubicBezTo>
                  <a:cubicBezTo>
                    <a:pt x="0" y="4987"/>
                    <a:pt x="123" y="5610"/>
                    <a:pt x="461" y="6096"/>
                  </a:cubicBezTo>
                  <a:cubicBezTo>
                    <a:pt x="692" y="6430"/>
                    <a:pt x="1021" y="6680"/>
                    <a:pt x="1307" y="6680"/>
                  </a:cubicBezTo>
                  <a:cubicBezTo>
                    <a:pt x="1516" y="6680"/>
                    <a:pt x="1702" y="6545"/>
                    <a:pt x="1809" y="6209"/>
                  </a:cubicBezTo>
                  <a:cubicBezTo>
                    <a:pt x="1810" y="6208"/>
                    <a:pt x="1810" y="6207"/>
                    <a:pt x="1811" y="6207"/>
                  </a:cubicBezTo>
                  <a:cubicBezTo>
                    <a:pt x="1841" y="6207"/>
                    <a:pt x="2197" y="6961"/>
                    <a:pt x="2311" y="7154"/>
                  </a:cubicBezTo>
                  <a:cubicBezTo>
                    <a:pt x="2812" y="7999"/>
                    <a:pt x="3554" y="8565"/>
                    <a:pt x="3585" y="8565"/>
                  </a:cubicBezTo>
                  <a:cubicBezTo>
                    <a:pt x="3586" y="8565"/>
                    <a:pt x="3586" y="8565"/>
                    <a:pt x="3586" y="8565"/>
                  </a:cubicBezTo>
                  <a:cubicBezTo>
                    <a:pt x="3586" y="8563"/>
                    <a:pt x="3586" y="8562"/>
                    <a:pt x="3587" y="8562"/>
                  </a:cubicBezTo>
                  <a:cubicBezTo>
                    <a:pt x="3596" y="8562"/>
                    <a:pt x="3695" y="9211"/>
                    <a:pt x="3717" y="9496"/>
                  </a:cubicBezTo>
                  <a:cubicBezTo>
                    <a:pt x="3783" y="10371"/>
                    <a:pt x="3743" y="11323"/>
                    <a:pt x="4303" y="12082"/>
                  </a:cubicBezTo>
                  <a:cubicBezTo>
                    <a:pt x="4666" y="12575"/>
                    <a:pt x="5195" y="12895"/>
                    <a:pt x="5738" y="12895"/>
                  </a:cubicBezTo>
                  <a:cubicBezTo>
                    <a:pt x="5987" y="12895"/>
                    <a:pt x="6238" y="12828"/>
                    <a:pt x="6478" y="12681"/>
                  </a:cubicBezTo>
                  <a:cubicBezTo>
                    <a:pt x="7478" y="12066"/>
                    <a:pt x="7730" y="10736"/>
                    <a:pt x="7760" y="9619"/>
                  </a:cubicBezTo>
                  <a:cubicBezTo>
                    <a:pt x="7769" y="9288"/>
                    <a:pt x="7814" y="8633"/>
                    <a:pt x="7849" y="8215"/>
                  </a:cubicBezTo>
                  <a:cubicBezTo>
                    <a:pt x="7853" y="8162"/>
                    <a:pt x="8365" y="7798"/>
                    <a:pt x="8890" y="6666"/>
                  </a:cubicBezTo>
                  <a:cubicBezTo>
                    <a:pt x="9031" y="6363"/>
                    <a:pt x="9366" y="5481"/>
                    <a:pt x="9379" y="5476"/>
                  </a:cubicBezTo>
                  <a:cubicBezTo>
                    <a:pt x="9380" y="5476"/>
                    <a:pt x="9381" y="5476"/>
                    <a:pt x="9381" y="5476"/>
                  </a:cubicBezTo>
                  <a:cubicBezTo>
                    <a:pt x="9418" y="5476"/>
                    <a:pt x="9575" y="5789"/>
                    <a:pt x="9881" y="5789"/>
                  </a:cubicBezTo>
                  <a:cubicBezTo>
                    <a:pt x="9927" y="5789"/>
                    <a:pt x="9975" y="5782"/>
                    <a:pt x="10027" y="5766"/>
                  </a:cubicBezTo>
                  <a:cubicBezTo>
                    <a:pt x="10687" y="5567"/>
                    <a:pt x="10874" y="4272"/>
                    <a:pt x="10810" y="3716"/>
                  </a:cubicBezTo>
                  <a:cubicBezTo>
                    <a:pt x="10771" y="3375"/>
                    <a:pt x="10588" y="3006"/>
                    <a:pt x="10290" y="3006"/>
                  </a:cubicBezTo>
                  <a:cubicBezTo>
                    <a:pt x="10198" y="3006"/>
                    <a:pt x="10096" y="3041"/>
                    <a:pt x="9984" y="3122"/>
                  </a:cubicBezTo>
                  <a:cubicBezTo>
                    <a:pt x="9865" y="3208"/>
                    <a:pt x="9849" y="3482"/>
                    <a:pt x="9713" y="3482"/>
                  </a:cubicBezTo>
                  <a:cubicBezTo>
                    <a:pt x="9706" y="3482"/>
                    <a:pt x="9699" y="3481"/>
                    <a:pt x="9692" y="3479"/>
                  </a:cubicBezTo>
                  <a:cubicBezTo>
                    <a:pt x="9385" y="3423"/>
                    <a:pt x="9385" y="2791"/>
                    <a:pt x="9254" y="2601"/>
                  </a:cubicBezTo>
                  <a:cubicBezTo>
                    <a:pt x="9242" y="2583"/>
                    <a:pt x="9228" y="2575"/>
                    <a:pt x="9214" y="2575"/>
                  </a:cubicBezTo>
                  <a:cubicBezTo>
                    <a:pt x="9138" y="2575"/>
                    <a:pt x="9035" y="2773"/>
                    <a:pt x="8938" y="2819"/>
                  </a:cubicBezTo>
                  <a:cubicBezTo>
                    <a:pt x="8889" y="2842"/>
                    <a:pt x="8842" y="2851"/>
                    <a:pt x="8795" y="2851"/>
                  </a:cubicBezTo>
                  <a:cubicBezTo>
                    <a:pt x="8652" y="2851"/>
                    <a:pt x="8516" y="2761"/>
                    <a:pt x="8402" y="2657"/>
                  </a:cubicBezTo>
                  <a:cubicBezTo>
                    <a:pt x="7945" y="2234"/>
                    <a:pt x="7812" y="1480"/>
                    <a:pt x="7733" y="906"/>
                  </a:cubicBezTo>
                  <a:cubicBezTo>
                    <a:pt x="7706" y="702"/>
                    <a:pt x="7674" y="500"/>
                    <a:pt x="7642" y="297"/>
                  </a:cubicBezTo>
                  <a:cubicBezTo>
                    <a:pt x="7627" y="208"/>
                    <a:pt x="7668" y="1"/>
                    <a:pt x="7606" y="1"/>
                  </a:cubicBezTo>
                  <a:close/>
                </a:path>
              </a:pathLst>
            </a:custGeom>
            <a:solidFill>
              <a:srgbClr val="F0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4419029" y="3211961"/>
              <a:ext cx="338388" cy="156732"/>
            </a:xfrm>
            <a:custGeom>
              <a:rect b="b" l="l" r="r" t="t"/>
              <a:pathLst>
                <a:path extrusionOk="0" h="2023" w="4719">
                  <a:moveTo>
                    <a:pt x="4718" y="1"/>
                  </a:moveTo>
                  <a:lnTo>
                    <a:pt x="4718" y="1"/>
                  </a:lnTo>
                  <a:cubicBezTo>
                    <a:pt x="4718" y="1"/>
                    <a:pt x="3594" y="1016"/>
                    <a:pt x="2481" y="1126"/>
                  </a:cubicBezTo>
                  <a:cubicBezTo>
                    <a:pt x="2388" y="1135"/>
                    <a:pt x="2296" y="1140"/>
                    <a:pt x="2205" y="1140"/>
                  </a:cubicBezTo>
                  <a:cubicBezTo>
                    <a:pt x="1031" y="1140"/>
                    <a:pt x="91" y="419"/>
                    <a:pt x="42" y="402"/>
                  </a:cubicBezTo>
                  <a:cubicBezTo>
                    <a:pt x="41" y="402"/>
                    <a:pt x="41" y="402"/>
                    <a:pt x="41" y="402"/>
                  </a:cubicBezTo>
                  <a:cubicBezTo>
                    <a:pt x="0" y="402"/>
                    <a:pt x="929" y="2022"/>
                    <a:pt x="2432" y="2022"/>
                  </a:cubicBezTo>
                  <a:cubicBezTo>
                    <a:pt x="2438" y="2022"/>
                    <a:pt x="2444" y="2022"/>
                    <a:pt x="2450" y="2022"/>
                  </a:cubicBezTo>
                  <a:cubicBezTo>
                    <a:pt x="3642" y="2012"/>
                    <a:pt x="4718" y="1"/>
                    <a:pt x="4718"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4528179" y="2954319"/>
              <a:ext cx="90878" cy="109860"/>
            </a:xfrm>
            <a:custGeom>
              <a:rect b="b" l="l" r="r" t="t"/>
              <a:pathLst>
                <a:path extrusionOk="0" h="1418" w="1173">
                  <a:moveTo>
                    <a:pt x="829" y="0"/>
                  </a:moveTo>
                  <a:cubicBezTo>
                    <a:pt x="772" y="0"/>
                    <a:pt x="720" y="34"/>
                    <a:pt x="691" y="100"/>
                  </a:cubicBezTo>
                  <a:cubicBezTo>
                    <a:pt x="307" y="966"/>
                    <a:pt x="0" y="582"/>
                    <a:pt x="17" y="1040"/>
                  </a:cubicBezTo>
                  <a:cubicBezTo>
                    <a:pt x="28" y="1338"/>
                    <a:pt x="305" y="1417"/>
                    <a:pt x="506" y="1417"/>
                  </a:cubicBezTo>
                  <a:cubicBezTo>
                    <a:pt x="581" y="1417"/>
                    <a:pt x="646" y="1406"/>
                    <a:pt x="682" y="1391"/>
                  </a:cubicBezTo>
                  <a:cubicBezTo>
                    <a:pt x="909" y="1300"/>
                    <a:pt x="1173" y="1091"/>
                    <a:pt x="1105" y="414"/>
                  </a:cubicBezTo>
                  <a:cubicBezTo>
                    <a:pt x="1077" y="133"/>
                    <a:pt x="942" y="0"/>
                    <a:pt x="829" y="0"/>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4177683" y="2933401"/>
              <a:ext cx="87159" cy="111951"/>
            </a:xfrm>
            <a:custGeom>
              <a:rect b="b" l="l" r="r" t="t"/>
              <a:pathLst>
                <a:path extrusionOk="0" h="1445" w="1125">
                  <a:moveTo>
                    <a:pt x="438" y="1"/>
                  </a:moveTo>
                  <a:cubicBezTo>
                    <a:pt x="373" y="1"/>
                    <a:pt x="310" y="15"/>
                    <a:pt x="253" y="43"/>
                  </a:cubicBezTo>
                  <a:cubicBezTo>
                    <a:pt x="111" y="111"/>
                    <a:pt x="1" y="256"/>
                    <a:pt x="17" y="448"/>
                  </a:cubicBezTo>
                  <a:cubicBezTo>
                    <a:pt x="17" y="457"/>
                    <a:pt x="16" y="467"/>
                    <a:pt x="20" y="475"/>
                  </a:cubicBezTo>
                  <a:cubicBezTo>
                    <a:pt x="26" y="488"/>
                    <a:pt x="32" y="490"/>
                    <a:pt x="43" y="500"/>
                  </a:cubicBezTo>
                  <a:cubicBezTo>
                    <a:pt x="43" y="508"/>
                    <a:pt x="51" y="515"/>
                    <a:pt x="59" y="515"/>
                  </a:cubicBezTo>
                  <a:cubicBezTo>
                    <a:pt x="60" y="515"/>
                    <a:pt x="60" y="515"/>
                    <a:pt x="61" y="515"/>
                  </a:cubicBezTo>
                  <a:cubicBezTo>
                    <a:pt x="70" y="515"/>
                    <a:pt x="77" y="506"/>
                    <a:pt x="75" y="498"/>
                  </a:cubicBezTo>
                  <a:cubicBezTo>
                    <a:pt x="81" y="479"/>
                    <a:pt x="91" y="468"/>
                    <a:pt x="94" y="450"/>
                  </a:cubicBezTo>
                  <a:cubicBezTo>
                    <a:pt x="127" y="307"/>
                    <a:pt x="191" y="200"/>
                    <a:pt x="305" y="160"/>
                  </a:cubicBezTo>
                  <a:cubicBezTo>
                    <a:pt x="338" y="148"/>
                    <a:pt x="373" y="142"/>
                    <a:pt x="408" y="142"/>
                  </a:cubicBezTo>
                  <a:cubicBezTo>
                    <a:pt x="500" y="142"/>
                    <a:pt x="594" y="183"/>
                    <a:pt x="663" y="275"/>
                  </a:cubicBezTo>
                  <a:cubicBezTo>
                    <a:pt x="734" y="370"/>
                    <a:pt x="775" y="471"/>
                    <a:pt x="807" y="575"/>
                  </a:cubicBezTo>
                  <a:cubicBezTo>
                    <a:pt x="863" y="759"/>
                    <a:pt x="870" y="957"/>
                    <a:pt x="916" y="1148"/>
                  </a:cubicBezTo>
                  <a:cubicBezTo>
                    <a:pt x="937" y="1236"/>
                    <a:pt x="971" y="1318"/>
                    <a:pt x="1008" y="1402"/>
                  </a:cubicBezTo>
                  <a:cubicBezTo>
                    <a:pt x="1015" y="1427"/>
                    <a:pt x="1039" y="1445"/>
                    <a:pt x="1064" y="1445"/>
                  </a:cubicBezTo>
                  <a:cubicBezTo>
                    <a:pt x="1068" y="1445"/>
                    <a:pt x="1073" y="1444"/>
                    <a:pt x="1077" y="1443"/>
                  </a:cubicBezTo>
                  <a:cubicBezTo>
                    <a:pt x="1107" y="1436"/>
                    <a:pt x="1124" y="1406"/>
                    <a:pt x="1116" y="1376"/>
                  </a:cubicBezTo>
                  <a:cubicBezTo>
                    <a:pt x="1110" y="1303"/>
                    <a:pt x="1116" y="1234"/>
                    <a:pt x="1111" y="1161"/>
                  </a:cubicBezTo>
                  <a:cubicBezTo>
                    <a:pt x="1100" y="988"/>
                    <a:pt x="1077" y="814"/>
                    <a:pt x="1035" y="645"/>
                  </a:cubicBezTo>
                  <a:cubicBezTo>
                    <a:pt x="993" y="475"/>
                    <a:pt x="921" y="313"/>
                    <a:pt x="794" y="169"/>
                  </a:cubicBezTo>
                  <a:cubicBezTo>
                    <a:pt x="691" y="54"/>
                    <a:pt x="562" y="1"/>
                    <a:pt x="4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4882782" y="2860962"/>
              <a:ext cx="84293" cy="109007"/>
            </a:xfrm>
            <a:custGeom>
              <a:rect b="b" l="l" r="r" t="t"/>
              <a:pathLst>
                <a:path extrusionOk="0" h="1407" w="1088">
                  <a:moveTo>
                    <a:pt x="640" y="0"/>
                  </a:moveTo>
                  <a:cubicBezTo>
                    <a:pt x="519" y="0"/>
                    <a:pt x="388" y="60"/>
                    <a:pt x="274" y="194"/>
                  </a:cubicBezTo>
                  <a:cubicBezTo>
                    <a:pt x="174" y="317"/>
                    <a:pt x="106" y="470"/>
                    <a:pt x="64" y="635"/>
                  </a:cubicBezTo>
                  <a:cubicBezTo>
                    <a:pt x="28" y="773"/>
                    <a:pt x="6" y="920"/>
                    <a:pt x="2" y="1062"/>
                  </a:cubicBezTo>
                  <a:cubicBezTo>
                    <a:pt x="0" y="1162"/>
                    <a:pt x="8" y="1258"/>
                    <a:pt x="17" y="1348"/>
                  </a:cubicBezTo>
                  <a:cubicBezTo>
                    <a:pt x="18" y="1379"/>
                    <a:pt x="43" y="1405"/>
                    <a:pt x="75" y="1406"/>
                  </a:cubicBezTo>
                  <a:cubicBezTo>
                    <a:pt x="107" y="1406"/>
                    <a:pt x="132" y="1381"/>
                    <a:pt x="131" y="1350"/>
                  </a:cubicBezTo>
                  <a:cubicBezTo>
                    <a:pt x="135" y="1264"/>
                    <a:pt x="145" y="1172"/>
                    <a:pt x="155" y="1078"/>
                  </a:cubicBezTo>
                  <a:cubicBezTo>
                    <a:pt x="168" y="946"/>
                    <a:pt x="184" y="810"/>
                    <a:pt x="219" y="683"/>
                  </a:cubicBezTo>
                  <a:cubicBezTo>
                    <a:pt x="258" y="541"/>
                    <a:pt x="316" y="408"/>
                    <a:pt x="404" y="304"/>
                  </a:cubicBezTo>
                  <a:cubicBezTo>
                    <a:pt x="481" y="212"/>
                    <a:pt x="567" y="169"/>
                    <a:pt x="648" y="169"/>
                  </a:cubicBezTo>
                  <a:cubicBezTo>
                    <a:pt x="680" y="169"/>
                    <a:pt x="710" y="176"/>
                    <a:pt x="739" y="187"/>
                  </a:cubicBezTo>
                  <a:cubicBezTo>
                    <a:pt x="842" y="228"/>
                    <a:pt x="895" y="338"/>
                    <a:pt x="958" y="477"/>
                  </a:cubicBezTo>
                  <a:cubicBezTo>
                    <a:pt x="967" y="497"/>
                    <a:pt x="979" y="504"/>
                    <a:pt x="990" y="524"/>
                  </a:cubicBezTo>
                  <a:cubicBezTo>
                    <a:pt x="991" y="532"/>
                    <a:pt x="999" y="539"/>
                    <a:pt x="1008" y="539"/>
                  </a:cubicBezTo>
                  <a:cubicBezTo>
                    <a:pt x="1017" y="539"/>
                    <a:pt x="1025" y="532"/>
                    <a:pt x="1024" y="523"/>
                  </a:cubicBezTo>
                  <a:cubicBezTo>
                    <a:pt x="1035" y="503"/>
                    <a:pt x="1045" y="492"/>
                    <a:pt x="1049" y="470"/>
                  </a:cubicBezTo>
                  <a:cubicBezTo>
                    <a:pt x="1087" y="268"/>
                    <a:pt x="937" y="106"/>
                    <a:pt x="801" y="38"/>
                  </a:cubicBezTo>
                  <a:cubicBezTo>
                    <a:pt x="751" y="13"/>
                    <a:pt x="697"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4393528" y="2808201"/>
              <a:ext cx="79567" cy="41062"/>
            </a:xfrm>
            <a:custGeom>
              <a:rect b="b" l="l" r="r" t="t"/>
              <a:pathLst>
                <a:path extrusionOk="0" h="530" w="1027">
                  <a:moveTo>
                    <a:pt x="598" y="0"/>
                  </a:moveTo>
                  <a:cubicBezTo>
                    <a:pt x="536" y="0"/>
                    <a:pt x="471" y="9"/>
                    <a:pt x="402" y="30"/>
                  </a:cubicBezTo>
                  <a:cubicBezTo>
                    <a:pt x="85" y="125"/>
                    <a:pt x="8" y="372"/>
                    <a:pt x="8" y="372"/>
                  </a:cubicBezTo>
                  <a:cubicBezTo>
                    <a:pt x="1" y="441"/>
                    <a:pt x="40" y="476"/>
                    <a:pt x="45" y="481"/>
                  </a:cubicBezTo>
                  <a:cubicBezTo>
                    <a:pt x="66" y="504"/>
                    <a:pt x="96" y="529"/>
                    <a:pt x="129" y="529"/>
                  </a:cubicBezTo>
                  <a:cubicBezTo>
                    <a:pt x="149" y="529"/>
                    <a:pt x="170" y="520"/>
                    <a:pt x="189" y="496"/>
                  </a:cubicBezTo>
                  <a:cubicBezTo>
                    <a:pt x="193" y="492"/>
                    <a:pt x="340" y="331"/>
                    <a:pt x="500" y="278"/>
                  </a:cubicBezTo>
                  <a:cubicBezTo>
                    <a:pt x="544" y="264"/>
                    <a:pt x="585" y="259"/>
                    <a:pt x="625" y="259"/>
                  </a:cubicBezTo>
                  <a:cubicBezTo>
                    <a:pt x="739" y="259"/>
                    <a:pt x="837" y="301"/>
                    <a:pt x="910" y="301"/>
                  </a:cubicBezTo>
                  <a:cubicBezTo>
                    <a:pt x="955" y="301"/>
                    <a:pt x="990" y="286"/>
                    <a:pt x="1015" y="238"/>
                  </a:cubicBezTo>
                  <a:cubicBezTo>
                    <a:pt x="1019" y="230"/>
                    <a:pt x="1027" y="125"/>
                    <a:pt x="873" y="59"/>
                  </a:cubicBezTo>
                  <a:cubicBezTo>
                    <a:pt x="789" y="24"/>
                    <a:pt x="698" y="0"/>
                    <a:pt x="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4689249" y="2794178"/>
              <a:ext cx="84138" cy="34321"/>
            </a:xfrm>
            <a:custGeom>
              <a:rect b="b" l="l" r="r" t="t"/>
              <a:pathLst>
                <a:path extrusionOk="0" h="443" w="1086">
                  <a:moveTo>
                    <a:pt x="467" y="0"/>
                  </a:moveTo>
                  <a:cubicBezTo>
                    <a:pt x="173" y="0"/>
                    <a:pt x="32" y="175"/>
                    <a:pt x="32" y="175"/>
                  </a:cubicBezTo>
                  <a:cubicBezTo>
                    <a:pt x="0" y="236"/>
                    <a:pt x="25" y="282"/>
                    <a:pt x="27" y="289"/>
                  </a:cubicBezTo>
                  <a:cubicBezTo>
                    <a:pt x="41" y="324"/>
                    <a:pt x="69" y="368"/>
                    <a:pt x="113" y="368"/>
                  </a:cubicBezTo>
                  <a:cubicBezTo>
                    <a:pt x="127" y="368"/>
                    <a:pt x="142" y="364"/>
                    <a:pt x="159" y="354"/>
                  </a:cubicBezTo>
                  <a:cubicBezTo>
                    <a:pt x="163" y="353"/>
                    <a:pt x="343" y="266"/>
                    <a:pt x="507" y="266"/>
                  </a:cubicBezTo>
                  <a:cubicBezTo>
                    <a:pt x="516" y="266"/>
                    <a:pt x="524" y="266"/>
                    <a:pt x="532" y="266"/>
                  </a:cubicBezTo>
                  <a:cubicBezTo>
                    <a:pt x="739" y="277"/>
                    <a:pt x="854" y="443"/>
                    <a:pt x="961" y="443"/>
                  </a:cubicBezTo>
                  <a:cubicBezTo>
                    <a:pt x="985" y="443"/>
                    <a:pt x="1010" y="434"/>
                    <a:pt x="1034" y="413"/>
                  </a:cubicBezTo>
                  <a:cubicBezTo>
                    <a:pt x="1040" y="407"/>
                    <a:pt x="1086" y="313"/>
                    <a:pt x="963" y="198"/>
                  </a:cubicBezTo>
                  <a:cubicBezTo>
                    <a:pt x="856" y="97"/>
                    <a:pt x="718" y="17"/>
                    <a:pt x="527" y="3"/>
                  </a:cubicBezTo>
                  <a:cubicBezTo>
                    <a:pt x="506" y="1"/>
                    <a:pt x="486" y="0"/>
                    <a:pt x="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4330076" y="2947888"/>
              <a:ext cx="123883" cy="123960"/>
            </a:xfrm>
            <a:custGeom>
              <a:rect b="b" l="l" r="r" t="t"/>
              <a:pathLst>
                <a:path extrusionOk="0" h="1600" w="1599">
                  <a:moveTo>
                    <a:pt x="766" y="1"/>
                  </a:moveTo>
                  <a:cubicBezTo>
                    <a:pt x="341" y="1"/>
                    <a:pt x="1" y="338"/>
                    <a:pt x="1" y="768"/>
                  </a:cubicBezTo>
                  <a:cubicBezTo>
                    <a:pt x="1" y="1210"/>
                    <a:pt x="359" y="1582"/>
                    <a:pt x="800" y="1599"/>
                  </a:cubicBezTo>
                  <a:cubicBezTo>
                    <a:pt x="811" y="1600"/>
                    <a:pt x="821" y="1600"/>
                    <a:pt x="832" y="1600"/>
                  </a:cubicBezTo>
                  <a:cubicBezTo>
                    <a:pt x="1258" y="1600"/>
                    <a:pt x="1599" y="1263"/>
                    <a:pt x="1599" y="832"/>
                  </a:cubicBezTo>
                  <a:cubicBezTo>
                    <a:pt x="1599" y="391"/>
                    <a:pt x="1241" y="19"/>
                    <a:pt x="800" y="1"/>
                  </a:cubicBezTo>
                  <a:cubicBezTo>
                    <a:pt x="788" y="1"/>
                    <a:pt x="777" y="1"/>
                    <a:pt x="766"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4716056" y="2936732"/>
              <a:ext cx="123883" cy="124037"/>
            </a:xfrm>
            <a:custGeom>
              <a:rect b="b" l="l" r="r" t="t"/>
              <a:pathLst>
                <a:path extrusionOk="0" h="1601" w="1599">
                  <a:moveTo>
                    <a:pt x="768" y="1"/>
                  </a:moveTo>
                  <a:cubicBezTo>
                    <a:pt x="341" y="1"/>
                    <a:pt x="0" y="339"/>
                    <a:pt x="0" y="769"/>
                  </a:cubicBezTo>
                  <a:cubicBezTo>
                    <a:pt x="0" y="1211"/>
                    <a:pt x="358" y="1583"/>
                    <a:pt x="800" y="1600"/>
                  </a:cubicBezTo>
                  <a:cubicBezTo>
                    <a:pt x="811" y="1601"/>
                    <a:pt x="821" y="1601"/>
                    <a:pt x="832" y="1601"/>
                  </a:cubicBezTo>
                  <a:cubicBezTo>
                    <a:pt x="1258" y="1601"/>
                    <a:pt x="1599" y="1263"/>
                    <a:pt x="1599" y="833"/>
                  </a:cubicBezTo>
                  <a:cubicBezTo>
                    <a:pt x="1599" y="391"/>
                    <a:pt x="1241" y="19"/>
                    <a:pt x="800" y="1"/>
                  </a:cubicBezTo>
                  <a:cubicBezTo>
                    <a:pt x="789" y="1"/>
                    <a:pt x="778" y="1"/>
                    <a:pt x="768"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4493160" y="3125073"/>
              <a:ext cx="181214" cy="51056"/>
            </a:xfrm>
            <a:custGeom>
              <a:rect b="b" l="l" r="r" t="t"/>
              <a:pathLst>
                <a:path extrusionOk="0" h="659" w="2339">
                  <a:moveTo>
                    <a:pt x="1743" y="278"/>
                  </a:moveTo>
                  <a:lnTo>
                    <a:pt x="1743" y="278"/>
                  </a:lnTo>
                  <a:cubicBezTo>
                    <a:pt x="1735" y="282"/>
                    <a:pt x="1727" y="285"/>
                    <a:pt x="1718" y="288"/>
                  </a:cubicBezTo>
                  <a:lnTo>
                    <a:pt x="1743" y="278"/>
                  </a:lnTo>
                  <a:close/>
                  <a:moveTo>
                    <a:pt x="772" y="410"/>
                  </a:moveTo>
                  <a:lnTo>
                    <a:pt x="800" y="414"/>
                  </a:lnTo>
                  <a:cubicBezTo>
                    <a:pt x="791" y="413"/>
                    <a:pt x="781" y="412"/>
                    <a:pt x="772" y="410"/>
                  </a:cubicBezTo>
                  <a:close/>
                  <a:moveTo>
                    <a:pt x="2246" y="1"/>
                  </a:moveTo>
                  <a:cubicBezTo>
                    <a:pt x="2233" y="1"/>
                    <a:pt x="2219" y="4"/>
                    <a:pt x="2206" y="12"/>
                  </a:cubicBezTo>
                  <a:cubicBezTo>
                    <a:pt x="2126" y="60"/>
                    <a:pt x="2049" y="112"/>
                    <a:pt x="1969" y="160"/>
                  </a:cubicBezTo>
                  <a:cubicBezTo>
                    <a:pt x="1896" y="203"/>
                    <a:pt x="1821" y="243"/>
                    <a:pt x="1744" y="278"/>
                  </a:cubicBezTo>
                  <a:lnTo>
                    <a:pt x="1744" y="278"/>
                  </a:lnTo>
                  <a:cubicBezTo>
                    <a:pt x="1586" y="345"/>
                    <a:pt x="1419" y="392"/>
                    <a:pt x="1250" y="415"/>
                  </a:cubicBezTo>
                  <a:cubicBezTo>
                    <a:pt x="1260" y="414"/>
                    <a:pt x="1270" y="412"/>
                    <a:pt x="1281" y="412"/>
                  </a:cubicBezTo>
                  <a:lnTo>
                    <a:pt x="1281" y="412"/>
                  </a:lnTo>
                  <a:cubicBezTo>
                    <a:pt x="1200" y="422"/>
                    <a:pt x="1117" y="428"/>
                    <a:pt x="1035" y="428"/>
                  </a:cubicBezTo>
                  <a:cubicBezTo>
                    <a:pt x="947" y="428"/>
                    <a:pt x="859" y="422"/>
                    <a:pt x="771" y="410"/>
                  </a:cubicBezTo>
                  <a:lnTo>
                    <a:pt x="771" y="410"/>
                  </a:lnTo>
                  <a:cubicBezTo>
                    <a:pt x="656" y="392"/>
                    <a:pt x="541" y="364"/>
                    <a:pt x="430" y="329"/>
                  </a:cubicBezTo>
                  <a:cubicBezTo>
                    <a:pt x="310" y="292"/>
                    <a:pt x="197" y="237"/>
                    <a:pt x="75" y="209"/>
                  </a:cubicBezTo>
                  <a:cubicBezTo>
                    <a:pt x="70" y="208"/>
                    <a:pt x="66" y="207"/>
                    <a:pt x="61" y="207"/>
                  </a:cubicBezTo>
                  <a:cubicBezTo>
                    <a:pt x="42" y="207"/>
                    <a:pt x="24" y="217"/>
                    <a:pt x="14" y="233"/>
                  </a:cubicBezTo>
                  <a:cubicBezTo>
                    <a:pt x="1" y="256"/>
                    <a:pt x="7" y="281"/>
                    <a:pt x="22" y="300"/>
                  </a:cubicBezTo>
                  <a:cubicBezTo>
                    <a:pt x="128" y="432"/>
                    <a:pt x="299" y="503"/>
                    <a:pt x="453" y="561"/>
                  </a:cubicBezTo>
                  <a:cubicBezTo>
                    <a:pt x="527" y="588"/>
                    <a:pt x="604" y="607"/>
                    <a:pt x="681" y="622"/>
                  </a:cubicBezTo>
                  <a:cubicBezTo>
                    <a:pt x="766" y="639"/>
                    <a:pt x="853" y="651"/>
                    <a:pt x="939" y="656"/>
                  </a:cubicBezTo>
                  <a:cubicBezTo>
                    <a:pt x="972" y="658"/>
                    <a:pt x="1005" y="659"/>
                    <a:pt x="1038" y="659"/>
                  </a:cubicBezTo>
                  <a:cubicBezTo>
                    <a:pt x="1329" y="659"/>
                    <a:pt x="1620" y="590"/>
                    <a:pt x="1881" y="459"/>
                  </a:cubicBezTo>
                  <a:cubicBezTo>
                    <a:pt x="1956" y="421"/>
                    <a:pt x="2031" y="378"/>
                    <a:pt x="2099" y="329"/>
                  </a:cubicBezTo>
                  <a:cubicBezTo>
                    <a:pt x="2173" y="273"/>
                    <a:pt x="2248" y="213"/>
                    <a:pt x="2305" y="139"/>
                  </a:cubicBezTo>
                  <a:cubicBezTo>
                    <a:pt x="2330" y="107"/>
                    <a:pt x="2338" y="68"/>
                    <a:pt x="2311" y="33"/>
                  </a:cubicBezTo>
                  <a:cubicBezTo>
                    <a:pt x="2295" y="12"/>
                    <a:pt x="2271" y="1"/>
                    <a:pt x="2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5"/>
            <p:cNvSpPr/>
            <p:nvPr/>
          </p:nvSpPr>
          <p:spPr>
            <a:xfrm>
              <a:off x="4410030" y="2895748"/>
              <a:ext cx="87004" cy="64382"/>
            </a:xfrm>
            <a:custGeom>
              <a:rect b="b" l="l" r="r" t="t"/>
              <a:pathLst>
                <a:path extrusionOk="0" h="831" w="1123">
                  <a:moveTo>
                    <a:pt x="1091" y="64"/>
                  </a:moveTo>
                  <a:cubicBezTo>
                    <a:pt x="1091" y="65"/>
                    <a:pt x="1091" y="66"/>
                    <a:pt x="1092" y="66"/>
                  </a:cubicBezTo>
                  <a:lnTo>
                    <a:pt x="1092" y="66"/>
                  </a:lnTo>
                  <a:cubicBezTo>
                    <a:pt x="1091" y="66"/>
                    <a:pt x="1091" y="65"/>
                    <a:pt x="1091" y="64"/>
                  </a:cubicBezTo>
                  <a:close/>
                  <a:moveTo>
                    <a:pt x="212" y="350"/>
                  </a:moveTo>
                  <a:cubicBezTo>
                    <a:pt x="213" y="350"/>
                    <a:pt x="214" y="353"/>
                    <a:pt x="215" y="355"/>
                  </a:cubicBezTo>
                  <a:lnTo>
                    <a:pt x="215" y="355"/>
                  </a:lnTo>
                  <a:cubicBezTo>
                    <a:pt x="214" y="353"/>
                    <a:pt x="213" y="351"/>
                    <a:pt x="212" y="350"/>
                  </a:cubicBezTo>
                  <a:close/>
                  <a:moveTo>
                    <a:pt x="215" y="355"/>
                  </a:moveTo>
                  <a:cubicBezTo>
                    <a:pt x="215" y="356"/>
                    <a:pt x="215" y="357"/>
                    <a:pt x="216" y="358"/>
                  </a:cubicBezTo>
                  <a:lnTo>
                    <a:pt x="216" y="358"/>
                  </a:lnTo>
                  <a:cubicBezTo>
                    <a:pt x="215" y="357"/>
                    <a:pt x="215" y="356"/>
                    <a:pt x="215" y="355"/>
                  </a:cubicBezTo>
                  <a:close/>
                  <a:moveTo>
                    <a:pt x="871" y="400"/>
                  </a:moveTo>
                  <a:cubicBezTo>
                    <a:pt x="871" y="401"/>
                    <a:pt x="870" y="402"/>
                    <a:pt x="869" y="404"/>
                  </a:cubicBezTo>
                  <a:lnTo>
                    <a:pt x="869" y="404"/>
                  </a:lnTo>
                  <a:cubicBezTo>
                    <a:pt x="870" y="402"/>
                    <a:pt x="871" y="401"/>
                    <a:pt x="871" y="400"/>
                  </a:cubicBezTo>
                  <a:close/>
                  <a:moveTo>
                    <a:pt x="345" y="544"/>
                  </a:moveTo>
                  <a:cubicBezTo>
                    <a:pt x="347" y="545"/>
                    <a:pt x="348" y="547"/>
                    <a:pt x="350" y="548"/>
                  </a:cubicBezTo>
                  <a:lnTo>
                    <a:pt x="350" y="548"/>
                  </a:lnTo>
                  <a:cubicBezTo>
                    <a:pt x="348" y="547"/>
                    <a:pt x="345" y="545"/>
                    <a:pt x="345" y="544"/>
                  </a:cubicBezTo>
                  <a:close/>
                  <a:moveTo>
                    <a:pt x="762" y="556"/>
                  </a:moveTo>
                  <a:cubicBezTo>
                    <a:pt x="762" y="556"/>
                    <a:pt x="756" y="560"/>
                    <a:pt x="754" y="562"/>
                  </a:cubicBezTo>
                  <a:cubicBezTo>
                    <a:pt x="752" y="563"/>
                    <a:pt x="751" y="563"/>
                    <a:pt x="750" y="564"/>
                  </a:cubicBezTo>
                  <a:lnTo>
                    <a:pt x="750" y="564"/>
                  </a:lnTo>
                  <a:cubicBezTo>
                    <a:pt x="751" y="563"/>
                    <a:pt x="753" y="562"/>
                    <a:pt x="754" y="561"/>
                  </a:cubicBezTo>
                  <a:cubicBezTo>
                    <a:pt x="760" y="557"/>
                    <a:pt x="762" y="556"/>
                    <a:pt x="762" y="556"/>
                  </a:cubicBezTo>
                  <a:close/>
                  <a:moveTo>
                    <a:pt x="748" y="566"/>
                  </a:moveTo>
                  <a:cubicBezTo>
                    <a:pt x="747" y="567"/>
                    <a:pt x="746" y="567"/>
                    <a:pt x="746" y="567"/>
                  </a:cubicBezTo>
                  <a:cubicBezTo>
                    <a:pt x="746" y="567"/>
                    <a:pt x="747" y="567"/>
                    <a:pt x="748" y="566"/>
                  </a:cubicBezTo>
                  <a:close/>
                  <a:moveTo>
                    <a:pt x="697" y="597"/>
                  </a:moveTo>
                  <a:cubicBezTo>
                    <a:pt x="697" y="597"/>
                    <a:pt x="697" y="597"/>
                    <a:pt x="697" y="597"/>
                  </a:cubicBezTo>
                  <a:cubicBezTo>
                    <a:pt x="697" y="597"/>
                    <a:pt x="691" y="600"/>
                    <a:pt x="683" y="602"/>
                  </a:cubicBezTo>
                  <a:lnTo>
                    <a:pt x="683" y="602"/>
                  </a:lnTo>
                  <a:cubicBezTo>
                    <a:pt x="686" y="601"/>
                    <a:pt x="696" y="597"/>
                    <a:pt x="697" y="597"/>
                  </a:cubicBezTo>
                  <a:close/>
                  <a:moveTo>
                    <a:pt x="1021" y="1"/>
                  </a:moveTo>
                  <a:cubicBezTo>
                    <a:pt x="1019" y="1"/>
                    <a:pt x="1017" y="1"/>
                    <a:pt x="1015" y="1"/>
                  </a:cubicBezTo>
                  <a:cubicBezTo>
                    <a:pt x="990" y="5"/>
                    <a:pt x="969" y="22"/>
                    <a:pt x="962" y="47"/>
                  </a:cubicBezTo>
                  <a:cubicBezTo>
                    <a:pt x="955" y="71"/>
                    <a:pt x="943" y="96"/>
                    <a:pt x="939" y="121"/>
                  </a:cubicBezTo>
                  <a:cubicBezTo>
                    <a:pt x="933" y="147"/>
                    <a:pt x="928" y="173"/>
                    <a:pt x="924" y="199"/>
                  </a:cubicBezTo>
                  <a:cubicBezTo>
                    <a:pt x="914" y="252"/>
                    <a:pt x="903" y="307"/>
                    <a:pt x="886" y="358"/>
                  </a:cubicBezTo>
                  <a:cubicBezTo>
                    <a:pt x="882" y="371"/>
                    <a:pt x="878" y="383"/>
                    <a:pt x="873" y="395"/>
                  </a:cubicBezTo>
                  <a:cubicBezTo>
                    <a:pt x="873" y="395"/>
                    <a:pt x="873" y="396"/>
                    <a:pt x="873" y="396"/>
                  </a:cubicBezTo>
                  <a:lnTo>
                    <a:pt x="873" y="396"/>
                  </a:lnTo>
                  <a:cubicBezTo>
                    <a:pt x="873" y="395"/>
                    <a:pt x="874" y="394"/>
                    <a:pt x="874" y="393"/>
                  </a:cubicBezTo>
                  <a:lnTo>
                    <a:pt x="874" y="393"/>
                  </a:lnTo>
                  <a:cubicBezTo>
                    <a:pt x="873" y="395"/>
                    <a:pt x="872" y="398"/>
                    <a:pt x="871" y="400"/>
                  </a:cubicBezTo>
                  <a:lnTo>
                    <a:pt x="871" y="400"/>
                  </a:lnTo>
                  <a:cubicBezTo>
                    <a:pt x="872" y="398"/>
                    <a:pt x="872" y="397"/>
                    <a:pt x="873" y="396"/>
                  </a:cubicBezTo>
                  <a:lnTo>
                    <a:pt x="873" y="396"/>
                  </a:lnTo>
                  <a:cubicBezTo>
                    <a:pt x="868" y="406"/>
                    <a:pt x="866" y="410"/>
                    <a:pt x="866" y="410"/>
                  </a:cubicBezTo>
                  <a:cubicBezTo>
                    <a:pt x="866" y="410"/>
                    <a:pt x="868" y="407"/>
                    <a:pt x="869" y="404"/>
                  </a:cubicBezTo>
                  <a:lnTo>
                    <a:pt x="869" y="404"/>
                  </a:lnTo>
                  <a:cubicBezTo>
                    <a:pt x="868" y="407"/>
                    <a:pt x="867" y="410"/>
                    <a:pt x="865" y="413"/>
                  </a:cubicBezTo>
                  <a:cubicBezTo>
                    <a:pt x="854" y="437"/>
                    <a:pt x="842" y="459"/>
                    <a:pt x="828" y="481"/>
                  </a:cubicBezTo>
                  <a:cubicBezTo>
                    <a:pt x="824" y="486"/>
                    <a:pt x="820" y="491"/>
                    <a:pt x="816" y="496"/>
                  </a:cubicBezTo>
                  <a:cubicBezTo>
                    <a:pt x="815" y="498"/>
                    <a:pt x="810" y="505"/>
                    <a:pt x="808" y="508"/>
                  </a:cubicBezTo>
                  <a:lnTo>
                    <a:pt x="808" y="508"/>
                  </a:lnTo>
                  <a:cubicBezTo>
                    <a:pt x="803" y="513"/>
                    <a:pt x="798" y="519"/>
                    <a:pt x="793" y="525"/>
                  </a:cubicBezTo>
                  <a:cubicBezTo>
                    <a:pt x="784" y="534"/>
                    <a:pt x="776" y="542"/>
                    <a:pt x="767" y="550"/>
                  </a:cubicBezTo>
                  <a:cubicBezTo>
                    <a:pt x="762" y="554"/>
                    <a:pt x="758" y="558"/>
                    <a:pt x="753" y="562"/>
                  </a:cubicBezTo>
                  <a:cubicBezTo>
                    <a:pt x="752" y="563"/>
                    <a:pt x="751" y="564"/>
                    <a:pt x="750" y="565"/>
                  </a:cubicBezTo>
                  <a:lnTo>
                    <a:pt x="750" y="565"/>
                  </a:lnTo>
                  <a:cubicBezTo>
                    <a:pt x="739" y="572"/>
                    <a:pt x="728" y="578"/>
                    <a:pt x="717" y="585"/>
                  </a:cubicBezTo>
                  <a:cubicBezTo>
                    <a:pt x="710" y="589"/>
                    <a:pt x="703" y="593"/>
                    <a:pt x="696" y="597"/>
                  </a:cubicBezTo>
                  <a:cubicBezTo>
                    <a:pt x="692" y="598"/>
                    <a:pt x="690" y="599"/>
                    <a:pt x="686" y="600"/>
                  </a:cubicBezTo>
                  <a:cubicBezTo>
                    <a:pt x="683" y="602"/>
                    <a:pt x="682" y="602"/>
                    <a:pt x="682" y="603"/>
                  </a:cubicBezTo>
                  <a:lnTo>
                    <a:pt x="682" y="603"/>
                  </a:lnTo>
                  <a:cubicBezTo>
                    <a:pt x="669" y="607"/>
                    <a:pt x="651" y="612"/>
                    <a:pt x="649" y="612"/>
                  </a:cubicBezTo>
                  <a:cubicBezTo>
                    <a:pt x="637" y="616"/>
                    <a:pt x="625" y="618"/>
                    <a:pt x="613" y="620"/>
                  </a:cubicBezTo>
                  <a:lnTo>
                    <a:pt x="613" y="620"/>
                  </a:lnTo>
                  <a:cubicBezTo>
                    <a:pt x="599" y="621"/>
                    <a:pt x="585" y="622"/>
                    <a:pt x="572" y="622"/>
                  </a:cubicBezTo>
                  <a:cubicBezTo>
                    <a:pt x="557" y="622"/>
                    <a:pt x="542" y="621"/>
                    <a:pt x="527" y="620"/>
                  </a:cubicBezTo>
                  <a:lnTo>
                    <a:pt x="527" y="620"/>
                  </a:lnTo>
                  <a:cubicBezTo>
                    <a:pt x="505" y="617"/>
                    <a:pt x="484" y="612"/>
                    <a:pt x="463" y="605"/>
                  </a:cubicBezTo>
                  <a:cubicBezTo>
                    <a:pt x="452" y="602"/>
                    <a:pt x="443" y="599"/>
                    <a:pt x="432" y="595"/>
                  </a:cubicBezTo>
                  <a:lnTo>
                    <a:pt x="432" y="595"/>
                  </a:lnTo>
                  <a:cubicBezTo>
                    <a:pt x="427" y="593"/>
                    <a:pt x="420" y="589"/>
                    <a:pt x="414" y="586"/>
                  </a:cubicBezTo>
                  <a:cubicBezTo>
                    <a:pt x="392" y="576"/>
                    <a:pt x="372" y="563"/>
                    <a:pt x="352" y="549"/>
                  </a:cubicBezTo>
                  <a:lnTo>
                    <a:pt x="352" y="549"/>
                  </a:lnTo>
                  <a:cubicBezTo>
                    <a:pt x="352" y="550"/>
                    <a:pt x="353" y="550"/>
                    <a:pt x="353" y="550"/>
                  </a:cubicBezTo>
                  <a:lnTo>
                    <a:pt x="353" y="550"/>
                  </a:lnTo>
                  <a:cubicBezTo>
                    <a:pt x="352" y="550"/>
                    <a:pt x="351" y="549"/>
                    <a:pt x="350" y="548"/>
                  </a:cubicBezTo>
                  <a:lnTo>
                    <a:pt x="350" y="548"/>
                  </a:lnTo>
                  <a:cubicBezTo>
                    <a:pt x="350" y="548"/>
                    <a:pt x="351" y="549"/>
                    <a:pt x="351" y="549"/>
                  </a:cubicBezTo>
                  <a:cubicBezTo>
                    <a:pt x="351" y="549"/>
                    <a:pt x="352" y="549"/>
                    <a:pt x="352" y="549"/>
                  </a:cubicBezTo>
                  <a:lnTo>
                    <a:pt x="352" y="549"/>
                  </a:lnTo>
                  <a:cubicBezTo>
                    <a:pt x="349" y="547"/>
                    <a:pt x="345" y="543"/>
                    <a:pt x="345" y="543"/>
                  </a:cubicBezTo>
                  <a:lnTo>
                    <a:pt x="345" y="543"/>
                  </a:lnTo>
                  <a:cubicBezTo>
                    <a:pt x="345" y="543"/>
                    <a:pt x="345" y="543"/>
                    <a:pt x="345" y="543"/>
                  </a:cubicBezTo>
                  <a:cubicBezTo>
                    <a:pt x="345" y="544"/>
                    <a:pt x="345" y="544"/>
                    <a:pt x="345" y="544"/>
                  </a:cubicBezTo>
                  <a:lnTo>
                    <a:pt x="345" y="544"/>
                  </a:lnTo>
                  <a:cubicBezTo>
                    <a:pt x="343" y="542"/>
                    <a:pt x="341" y="541"/>
                    <a:pt x="340" y="539"/>
                  </a:cubicBezTo>
                  <a:cubicBezTo>
                    <a:pt x="330" y="530"/>
                    <a:pt x="320" y="522"/>
                    <a:pt x="312" y="513"/>
                  </a:cubicBezTo>
                  <a:cubicBezTo>
                    <a:pt x="304" y="504"/>
                    <a:pt x="296" y="496"/>
                    <a:pt x="289" y="488"/>
                  </a:cubicBezTo>
                  <a:cubicBezTo>
                    <a:pt x="288" y="486"/>
                    <a:pt x="284" y="482"/>
                    <a:pt x="282" y="479"/>
                  </a:cubicBezTo>
                  <a:lnTo>
                    <a:pt x="282" y="479"/>
                  </a:lnTo>
                  <a:cubicBezTo>
                    <a:pt x="280" y="476"/>
                    <a:pt x="278" y="474"/>
                    <a:pt x="278" y="473"/>
                  </a:cubicBezTo>
                  <a:cubicBezTo>
                    <a:pt x="263" y="453"/>
                    <a:pt x="250" y="431"/>
                    <a:pt x="238" y="408"/>
                  </a:cubicBezTo>
                  <a:cubicBezTo>
                    <a:pt x="233" y="398"/>
                    <a:pt x="226" y="386"/>
                    <a:pt x="223" y="375"/>
                  </a:cubicBezTo>
                  <a:lnTo>
                    <a:pt x="223" y="375"/>
                  </a:lnTo>
                  <a:cubicBezTo>
                    <a:pt x="224" y="378"/>
                    <a:pt x="229" y="390"/>
                    <a:pt x="229" y="390"/>
                  </a:cubicBezTo>
                  <a:cubicBezTo>
                    <a:pt x="229" y="390"/>
                    <a:pt x="228" y="387"/>
                    <a:pt x="224" y="377"/>
                  </a:cubicBezTo>
                  <a:cubicBezTo>
                    <a:pt x="221" y="371"/>
                    <a:pt x="219" y="365"/>
                    <a:pt x="217" y="360"/>
                  </a:cubicBezTo>
                  <a:cubicBezTo>
                    <a:pt x="216" y="359"/>
                    <a:pt x="216" y="359"/>
                    <a:pt x="216" y="358"/>
                  </a:cubicBezTo>
                  <a:lnTo>
                    <a:pt x="216" y="358"/>
                  </a:lnTo>
                  <a:cubicBezTo>
                    <a:pt x="216" y="360"/>
                    <a:pt x="217" y="362"/>
                    <a:pt x="217" y="362"/>
                  </a:cubicBezTo>
                  <a:cubicBezTo>
                    <a:pt x="217" y="362"/>
                    <a:pt x="216" y="361"/>
                    <a:pt x="215" y="358"/>
                  </a:cubicBezTo>
                  <a:cubicBezTo>
                    <a:pt x="206" y="334"/>
                    <a:pt x="198" y="310"/>
                    <a:pt x="191" y="285"/>
                  </a:cubicBezTo>
                  <a:cubicBezTo>
                    <a:pt x="184" y="258"/>
                    <a:pt x="180" y="231"/>
                    <a:pt x="175" y="203"/>
                  </a:cubicBezTo>
                  <a:cubicBezTo>
                    <a:pt x="173" y="197"/>
                    <a:pt x="172" y="191"/>
                    <a:pt x="170" y="185"/>
                  </a:cubicBezTo>
                  <a:cubicBezTo>
                    <a:pt x="170" y="181"/>
                    <a:pt x="169" y="177"/>
                    <a:pt x="169" y="174"/>
                  </a:cubicBezTo>
                  <a:lnTo>
                    <a:pt x="169" y="174"/>
                  </a:lnTo>
                  <a:cubicBezTo>
                    <a:pt x="168" y="170"/>
                    <a:pt x="168" y="166"/>
                    <a:pt x="168" y="162"/>
                  </a:cubicBezTo>
                  <a:cubicBezTo>
                    <a:pt x="168" y="155"/>
                    <a:pt x="166" y="149"/>
                    <a:pt x="162" y="143"/>
                  </a:cubicBezTo>
                  <a:cubicBezTo>
                    <a:pt x="160" y="136"/>
                    <a:pt x="158" y="133"/>
                    <a:pt x="158" y="133"/>
                  </a:cubicBezTo>
                  <a:lnTo>
                    <a:pt x="158" y="133"/>
                  </a:lnTo>
                  <a:cubicBezTo>
                    <a:pt x="158" y="133"/>
                    <a:pt x="159" y="136"/>
                    <a:pt x="162" y="142"/>
                  </a:cubicBezTo>
                  <a:cubicBezTo>
                    <a:pt x="157" y="138"/>
                    <a:pt x="155" y="127"/>
                    <a:pt x="154" y="122"/>
                  </a:cubicBezTo>
                  <a:cubicBezTo>
                    <a:pt x="144" y="98"/>
                    <a:pt x="127" y="81"/>
                    <a:pt x="101" y="77"/>
                  </a:cubicBezTo>
                  <a:cubicBezTo>
                    <a:pt x="99" y="77"/>
                    <a:pt x="96" y="77"/>
                    <a:pt x="93" y="77"/>
                  </a:cubicBezTo>
                  <a:cubicBezTo>
                    <a:pt x="71" y="77"/>
                    <a:pt x="51" y="88"/>
                    <a:pt x="39" y="107"/>
                  </a:cubicBezTo>
                  <a:cubicBezTo>
                    <a:pt x="29" y="124"/>
                    <a:pt x="17" y="141"/>
                    <a:pt x="15" y="160"/>
                  </a:cubicBezTo>
                  <a:cubicBezTo>
                    <a:pt x="11" y="181"/>
                    <a:pt x="8" y="202"/>
                    <a:pt x="5" y="223"/>
                  </a:cubicBezTo>
                  <a:cubicBezTo>
                    <a:pt x="1" y="262"/>
                    <a:pt x="7" y="302"/>
                    <a:pt x="12" y="341"/>
                  </a:cubicBezTo>
                  <a:cubicBezTo>
                    <a:pt x="23" y="411"/>
                    <a:pt x="45" y="477"/>
                    <a:pt x="80" y="539"/>
                  </a:cubicBezTo>
                  <a:cubicBezTo>
                    <a:pt x="155" y="668"/>
                    <a:pt x="274" y="764"/>
                    <a:pt x="416" y="807"/>
                  </a:cubicBezTo>
                  <a:cubicBezTo>
                    <a:pt x="467" y="823"/>
                    <a:pt x="520" y="830"/>
                    <a:pt x="573" y="830"/>
                  </a:cubicBezTo>
                  <a:cubicBezTo>
                    <a:pt x="664" y="830"/>
                    <a:pt x="755" y="807"/>
                    <a:pt x="833" y="760"/>
                  </a:cubicBezTo>
                  <a:cubicBezTo>
                    <a:pt x="948" y="689"/>
                    <a:pt x="1025" y="579"/>
                    <a:pt x="1074" y="456"/>
                  </a:cubicBezTo>
                  <a:cubicBezTo>
                    <a:pt x="1100" y="390"/>
                    <a:pt x="1116" y="320"/>
                    <a:pt x="1120" y="248"/>
                  </a:cubicBezTo>
                  <a:cubicBezTo>
                    <a:pt x="1123" y="208"/>
                    <a:pt x="1120" y="171"/>
                    <a:pt x="1114" y="130"/>
                  </a:cubicBezTo>
                  <a:cubicBezTo>
                    <a:pt x="1111" y="110"/>
                    <a:pt x="1103" y="91"/>
                    <a:pt x="1095" y="72"/>
                  </a:cubicBezTo>
                  <a:cubicBezTo>
                    <a:pt x="1093" y="70"/>
                    <a:pt x="1092" y="65"/>
                    <a:pt x="1091" y="64"/>
                  </a:cubicBezTo>
                  <a:lnTo>
                    <a:pt x="1091" y="64"/>
                  </a:lnTo>
                  <a:cubicBezTo>
                    <a:pt x="1091" y="64"/>
                    <a:pt x="1091" y="64"/>
                    <a:pt x="1091" y="64"/>
                  </a:cubicBezTo>
                  <a:cubicBezTo>
                    <a:pt x="1086" y="53"/>
                    <a:pt x="1082" y="42"/>
                    <a:pt x="1077" y="31"/>
                  </a:cubicBezTo>
                  <a:cubicBezTo>
                    <a:pt x="1068" y="11"/>
                    <a:pt x="1042" y="1"/>
                    <a:pt x="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5"/>
            <p:cNvSpPr/>
            <p:nvPr/>
          </p:nvSpPr>
          <p:spPr>
            <a:xfrm>
              <a:off x="4647258" y="2895748"/>
              <a:ext cx="87004" cy="64382"/>
            </a:xfrm>
            <a:custGeom>
              <a:rect b="b" l="l" r="r" t="t"/>
              <a:pathLst>
                <a:path extrusionOk="0" h="831" w="1123">
                  <a:moveTo>
                    <a:pt x="1091" y="64"/>
                  </a:moveTo>
                  <a:cubicBezTo>
                    <a:pt x="1094" y="70"/>
                    <a:pt x="1095" y="74"/>
                    <a:pt x="1095" y="74"/>
                  </a:cubicBezTo>
                  <a:cubicBezTo>
                    <a:pt x="1095" y="74"/>
                    <a:pt x="1094" y="73"/>
                    <a:pt x="1093" y="71"/>
                  </a:cubicBezTo>
                  <a:cubicBezTo>
                    <a:pt x="1092" y="69"/>
                    <a:pt x="1092" y="67"/>
                    <a:pt x="1091" y="64"/>
                  </a:cubicBezTo>
                  <a:close/>
                  <a:moveTo>
                    <a:pt x="223" y="375"/>
                  </a:moveTo>
                  <a:cubicBezTo>
                    <a:pt x="224" y="377"/>
                    <a:pt x="226" y="383"/>
                    <a:pt x="228" y="387"/>
                  </a:cubicBezTo>
                  <a:lnTo>
                    <a:pt x="228" y="387"/>
                  </a:lnTo>
                  <a:cubicBezTo>
                    <a:pt x="226" y="383"/>
                    <a:pt x="224" y="379"/>
                    <a:pt x="223" y="375"/>
                  </a:cubicBezTo>
                  <a:close/>
                  <a:moveTo>
                    <a:pt x="867" y="408"/>
                  </a:moveTo>
                  <a:lnTo>
                    <a:pt x="867" y="408"/>
                  </a:lnTo>
                  <a:cubicBezTo>
                    <a:pt x="867" y="409"/>
                    <a:pt x="866" y="410"/>
                    <a:pt x="866" y="410"/>
                  </a:cubicBezTo>
                  <a:cubicBezTo>
                    <a:pt x="866" y="410"/>
                    <a:pt x="867" y="409"/>
                    <a:pt x="867" y="408"/>
                  </a:cubicBezTo>
                  <a:close/>
                  <a:moveTo>
                    <a:pt x="697" y="597"/>
                  </a:moveTo>
                  <a:cubicBezTo>
                    <a:pt x="697" y="597"/>
                    <a:pt x="697" y="597"/>
                    <a:pt x="697" y="597"/>
                  </a:cubicBezTo>
                  <a:cubicBezTo>
                    <a:pt x="697" y="597"/>
                    <a:pt x="692" y="599"/>
                    <a:pt x="684" y="602"/>
                  </a:cubicBezTo>
                  <a:lnTo>
                    <a:pt x="684" y="602"/>
                  </a:lnTo>
                  <a:cubicBezTo>
                    <a:pt x="688" y="600"/>
                    <a:pt x="696" y="597"/>
                    <a:pt x="697" y="597"/>
                  </a:cubicBezTo>
                  <a:close/>
                  <a:moveTo>
                    <a:pt x="1021" y="1"/>
                  </a:moveTo>
                  <a:cubicBezTo>
                    <a:pt x="1018" y="1"/>
                    <a:pt x="1016" y="1"/>
                    <a:pt x="1014" y="1"/>
                  </a:cubicBezTo>
                  <a:cubicBezTo>
                    <a:pt x="990" y="5"/>
                    <a:pt x="969" y="22"/>
                    <a:pt x="962" y="47"/>
                  </a:cubicBezTo>
                  <a:cubicBezTo>
                    <a:pt x="955" y="71"/>
                    <a:pt x="943" y="96"/>
                    <a:pt x="938" y="121"/>
                  </a:cubicBezTo>
                  <a:cubicBezTo>
                    <a:pt x="933" y="147"/>
                    <a:pt x="928" y="173"/>
                    <a:pt x="924" y="199"/>
                  </a:cubicBezTo>
                  <a:cubicBezTo>
                    <a:pt x="914" y="252"/>
                    <a:pt x="902" y="307"/>
                    <a:pt x="885" y="358"/>
                  </a:cubicBezTo>
                  <a:cubicBezTo>
                    <a:pt x="882" y="371"/>
                    <a:pt x="878" y="383"/>
                    <a:pt x="872" y="395"/>
                  </a:cubicBezTo>
                  <a:cubicBezTo>
                    <a:pt x="872" y="397"/>
                    <a:pt x="871" y="399"/>
                    <a:pt x="870" y="401"/>
                  </a:cubicBezTo>
                  <a:lnTo>
                    <a:pt x="870" y="401"/>
                  </a:lnTo>
                  <a:cubicBezTo>
                    <a:pt x="868" y="405"/>
                    <a:pt x="867" y="409"/>
                    <a:pt x="864" y="413"/>
                  </a:cubicBezTo>
                  <a:cubicBezTo>
                    <a:pt x="854" y="437"/>
                    <a:pt x="841" y="459"/>
                    <a:pt x="827" y="481"/>
                  </a:cubicBezTo>
                  <a:cubicBezTo>
                    <a:pt x="823" y="486"/>
                    <a:pt x="820" y="491"/>
                    <a:pt x="816" y="496"/>
                  </a:cubicBezTo>
                  <a:cubicBezTo>
                    <a:pt x="816" y="497"/>
                    <a:pt x="814" y="500"/>
                    <a:pt x="812" y="502"/>
                  </a:cubicBezTo>
                  <a:lnTo>
                    <a:pt x="812" y="502"/>
                  </a:lnTo>
                  <a:cubicBezTo>
                    <a:pt x="815" y="498"/>
                    <a:pt x="816" y="497"/>
                    <a:pt x="817" y="497"/>
                  </a:cubicBezTo>
                  <a:lnTo>
                    <a:pt x="817" y="497"/>
                  </a:lnTo>
                  <a:cubicBezTo>
                    <a:pt x="817" y="497"/>
                    <a:pt x="812" y="502"/>
                    <a:pt x="809" y="506"/>
                  </a:cubicBezTo>
                  <a:lnTo>
                    <a:pt x="809" y="506"/>
                  </a:lnTo>
                  <a:cubicBezTo>
                    <a:pt x="810" y="505"/>
                    <a:pt x="811" y="503"/>
                    <a:pt x="812" y="502"/>
                  </a:cubicBezTo>
                  <a:lnTo>
                    <a:pt x="812" y="502"/>
                  </a:lnTo>
                  <a:cubicBezTo>
                    <a:pt x="812" y="502"/>
                    <a:pt x="812" y="503"/>
                    <a:pt x="811" y="503"/>
                  </a:cubicBezTo>
                  <a:cubicBezTo>
                    <a:pt x="810" y="504"/>
                    <a:pt x="810" y="505"/>
                    <a:pt x="809" y="506"/>
                  </a:cubicBezTo>
                  <a:lnTo>
                    <a:pt x="809" y="506"/>
                  </a:lnTo>
                  <a:cubicBezTo>
                    <a:pt x="809" y="506"/>
                    <a:pt x="809" y="506"/>
                    <a:pt x="809" y="506"/>
                  </a:cubicBezTo>
                  <a:lnTo>
                    <a:pt x="809" y="506"/>
                  </a:lnTo>
                  <a:cubicBezTo>
                    <a:pt x="808" y="508"/>
                    <a:pt x="806" y="510"/>
                    <a:pt x="806" y="510"/>
                  </a:cubicBezTo>
                  <a:cubicBezTo>
                    <a:pt x="806" y="510"/>
                    <a:pt x="807" y="509"/>
                    <a:pt x="809" y="506"/>
                  </a:cubicBezTo>
                  <a:lnTo>
                    <a:pt x="809" y="506"/>
                  </a:lnTo>
                  <a:cubicBezTo>
                    <a:pt x="809" y="507"/>
                    <a:pt x="808" y="507"/>
                    <a:pt x="808" y="508"/>
                  </a:cubicBezTo>
                  <a:cubicBezTo>
                    <a:pt x="802" y="513"/>
                    <a:pt x="797" y="519"/>
                    <a:pt x="792" y="525"/>
                  </a:cubicBezTo>
                  <a:cubicBezTo>
                    <a:pt x="784" y="534"/>
                    <a:pt x="775" y="542"/>
                    <a:pt x="767" y="550"/>
                  </a:cubicBezTo>
                  <a:cubicBezTo>
                    <a:pt x="764" y="553"/>
                    <a:pt x="760" y="556"/>
                    <a:pt x="757" y="559"/>
                  </a:cubicBezTo>
                  <a:lnTo>
                    <a:pt x="757" y="559"/>
                  </a:lnTo>
                  <a:cubicBezTo>
                    <a:pt x="760" y="556"/>
                    <a:pt x="761" y="556"/>
                    <a:pt x="761" y="556"/>
                  </a:cubicBezTo>
                  <a:lnTo>
                    <a:pt x="761" y="556"/>
                  </a:lnTo>
                  <a:cubicBezTo>
                    <a:pt x="761" y="556"/>
                    <a:pt x="755" y="560"/>
                    <a:pt x="753" y="562"/>
                  </a:cubicBezTo>
                  <a:cubicBezTo>
                    <a:pt x="754" y="561"/>
                    <a:pt x="755" y="560"/>
                    <a:pt x="757" y="559"/>
                  </a:cubicBezTo>
                  <a:lnTo>
                    <a:pt x="757" y="559"/>
                  </a:lnTo>
                  <a:cubicBezTo>
                    <a:pt x="756" y="559"/>
                    <a:pt x="755" y="560"/>
                    <a:pt x="754" y="561"/>
                  </a:cubicBezTo>
                  <a:cubicBezTo>
                    <a:pt x="752" y="562"/>
                    <a:pt x="751" y="563"/>
                    <a:pt x="750" y="564"/>
                  </a:cubicBezTo>
                  <a:lnTo>
                    <a:pt x="750" y="564"/>
                  </a:lnTo>
                  <a:cubicBezTo>
                    <a:pt x="751" y="563"/>
                    <a:pt x="752" y="562"/>
                    <a:pt x="753" y="562"/>
                  </a:cubicBezTo>
                  <a:lnTo>
                    <a:pt x="753" y="562"/>
                  </a:lnTo>
                  <a:cubicBezTo>
                    <a:pt x="751" y="564"/>
                    <a:pt x="746" y="567"/>
                    <a:pt x="746" y="567"/>
                  </a:cubicBezTo>
                  <a:cubicBezTo>
                    <a:pt x="746" y="567"/>
                    <a:pt x="747" y="566"/>
                    <a:pt x="750" y="564"/>
                  </a:cubicBezTo>
                  <a:lnTo>
                    <a:pt x="750" y="564"/>
                  </a:lnTo>
                  <a:cubicBezTo>
                    <a:pt x="740" y="572"/>
                    <a:pt x="728" y="578"/>
                    <a:pt x="717" y="585"/>
                  </a:cubicBezTo>
                  <a:cubicBezTo>
                    <a:pt x="710" y="589"/>
                    <a:pt x="702" y="593"/>
                    <a:pt x="695" y="597"/>
                  </a:cubicBezTo>
                  <a:cubicBezTo>
                    <a:pt x="692" y="598"/>
                    <a:pt x="689" y="599"/>
                    <a:pt x="686" y="600"/>
                  </a:cubicBezTo>
                  <a:cubicBezTo>
                    <a:pt x="684" y="601"/>
                    <a:pt x="683" y="602"/>
                    <a:pt x="683" y="602"/>
                  </a:cubicBezTo>
                  <a:lnTo>
                    <a:pt x="683" y="602"/>
                  </a:lnTo>
                  <a:cubicBezTo>
                    <a:pt x="669" y="607"/>
                    <a:pt x="651" y="612"/>
                    <a:pt x="648" y="612"/>
                  </a:cubicBezTo>
                  <a:cubicBezTo>
                    <a:pt x="637" y="615"/>
                    <a:pt x="625" y="618"/>
                    <a:pt x="614" y="620"/>
                  </a:cubicBezTo>
                  <a:lnTo>
                    <a:pt x="614" y="620"/>
                  </a:lnTo>
                  <a:cubicBezTo>
                    <a:pt x="600" y="621"/>
                    <a:pt x="585" y="622"/>
                    <a:pt x="571" y="622"/>
                  </a:cubicBezTo>
                  <a:cubicBezTo>
                    <a:pt x="556" y="622"/>
                    <a:pt x="541" y="621"/>
                    <a:pt x="526" y="620"/>
                  </a:cubicBezTo>
                  <a:lnTo>
                    <a:pt x="526" y="620"/>
                  </a:lnTo>
                  <a:cubicBezTo>
                    <a:pt x="504" y="616"/>
                    <a:pt x="484" y="612"/>
                    <a:pt x="463" y="605"/>
                  </a:cubicBezTo>
                  <a:cubicBezTo>
                    <a:pt x="453" y="602"/>
                    <a:pt x="443" y="599"/>
                    <a:pt x="434" y="596"/>
                  </a:cubicBezTo>
                  <a:lnTo>
                    <a:pt x="434" y="596"/>
                  </a:lnTo>
                  <a:cubicBezTo>
                    <a:pt x="434" y="596"/>
                    <a:pt x="434" y="596"/>
                    <a:pt x="434" y="596"/>
                  </a:cubicBezTo>
                  <a:cubicBezTo>
                    <a:pt x="434" y="596"/>
                    <a:pt x="434" y="596"/>
                    <a:pt x="433" y="596"/>
                  </a:cubicBezTo>
                  <a:lnTo>
                    <a:pt x="433" y="596"/>
                  </a:lnTo>
                  <a:cubicBezTo>
                    <a:pt x="432" y="595"/>
                    <a:pt x="431" y="595"/>
                    <a:pt x="430" y="594"/>
                  </a:cubicBezTo>
                  <a:lnTo>
                    <a:pt x="430" y="594"/>
                  </a:lnTo>
                  <a:cubicBezTo>
                    <a:pt x="424" y="592"/>
                    <a:pt x="419" y="589"/>
                    <a:pt x="414" y="586"/>
                  </a:cubicBezTo>
                  <a:cubicBezTo>
                    <a:pt x="392" y="576"/>
                    <a:pt x="371" y="563"/>
                    <a:pt x="351" y="549"/>
                  </a:cubicBezTo>
                  <a:cubicBezTo>
                    <a:pt x="351" y="549"/>
                    <a:pt x="351" y="549"/>
                    <a:pt x="351" y="549"/>
                  </a:cubicBezTo>
                  <a:lnTo>
                    <a:pt x="351" y="549"/>
                  </a:lnTo>
                  <a:cubicBezTo>
                    <a:pt x="352" y="549"/>
                    <a:pt x="352" y="550"/>
                    <a:pt x="353" y="550"/>
                  </a:cubicBezTo>
                  <a:lnTo>
                    <a:pt x="353" y="550"/>
                  </a:lnTo>
                  <a:cubicBezTo>
                    <a:pt x="352" y="550"/>
                    <a:pt x="351" y="549"/>
                    <a:pt x="350" y="548"/>
                  </a:cubicBezTo>
                  <a:lnTo>
                    <a:pt x="350" y="548"/>
                  </a:lnTo>
                  <a:cubicBezTo>
                    <a:pt x="351" y="548"/>
                    <a:pt x="351" y="549"/>
                    <a:pt x="351" y="549"/>
                  </a:cubicBezTo>
                  <a:lnTo>
                    <a:pt x="351" y="549"/>
                  </a:lnTo>
                  <a:cubicBezTo>
                    <a:pt x="349" y="547"/>
                    <a:pt x="346" y="544"/>
                    <a:pt x="345" y="544"/>
                  </a:cubicBezTo>
                  <a:lnTo>
                    <a:pt x="345" y="544"/>
                  </a:lnTo>
                  <a:cubicBezTo>
                    <a:pt x="346" y="545"/>
                    <a:pt x="348" y="547"/>
                    <a:pt x="350" y="548"/>
                  </a:cubicBezTo>
                  <a:lnTo>
                    <a:pt x="350" y="548"/>
                  </a:lnTo>
                  <a:cubicBezTo>
                    <a:pt x="348" y="547"/>
                    <a:pt x="345" y="545"/>
                    <a:pt x="344" y="543"/>
                  </a:cubicBezTo>
                  <a:cubicBezTo>
                    <a:pt x="344" y="543"/>
                    <a:pt x="344" y="543"/>
                    <a:pt x="344" y="543"/>
                  </a:cubicBezTo>
                  <a:cubicBezTo>
                    <a:pt x="344" y="543"/>
                    <a:pt x="344" y="544"/>
                    <a:pt x="345" y="544"/>
                  </a:cubicBezTo>
                  <a:lnTo>
                    <a:pt x="345" y="544"/>
                  </a:lnTo>
                  <a:cubicBezTo>
                    <a:pt x="343" y="542"/>
                    <a:pt x="341" y="541"/>
                    <a:pt x="340" y="539"/>
                  </a:cubicBezTo>
                  <a:cubicBezTo>
                    <a:pt x="329" y="530"/>
                    <a:pt x="321" y="522"/>
                    <a:pt x="311" y="513"/>
                  </a:cubicBezTo>
                  <a:cubicBezTo>
                    <a:pt x="303" y="504"/>
                    <a:pt x="296" y="496"/>
                    <a:pt x="288" y="488"/>
                  </a:cubicBezTo>
                  <a:cubicBezTo>
                    <a:pt x="287" y="486"/>
                    <a:pt x="284" y="482"/>
                    <a:pt x="281" y="479"/>
                  </a:cubicBezTo>
                  <a:lnTo>
                    <a:pt x="281" y="479"/>
                  </a:lnTo>
                  <a:cubicBezTo>
                    <a:pt x="279" y="476"/>
                    <a:pt x="278" y="474"/>
                    <a:pt x="277" y="473"/>
                  </a:cubicBezTo>
                  <a:cubicBezTo>
                    <a:pt x="263" y="453"/>
                    <a:pt x="250" y="431"/>
                    <a:pt x="238" y="408"/>
                  </a:cubicBezTo>
                  <a:cubicBezTo>
                    <a:pt x="235" y="402"/>
                    <a:pt x="232" y="396"/>
                    <a:pt x="229" y="389"/>
                  </a:cubicBezTo>
                  <a:lnTo>
                    <a:pt x="229" y="389"/>
                  </a:lnTo>
                  <a:cubicBezTo>
                    <a:pt x="228" y="388"/>
                    <a:pt x="227" y="384"/>
                    <a:pt x="224" y="377"/>
                  </a:cubicBezTo>
                  <a:cubicBezTo>
                    <a:pt x="221" y="371"/>
                    <a:pt x="218" y="365"/>
                    <a:pt x="216" y="360"/>
                  </a:cubicBezTo>
                  <a:cubicBezTo>
                    <a:pt x="216" y="360"/>
                    <a:pt x="216" y="359"/>
                    <a:pt x="215" y="359"/>
                  </a:cubicBezTo>
                  <a:lnTo>
                    <a:pt x="215" y="359"/>
                  </a:lnTo>
                  <a:cubicBezTo>
                    <a:pt x="216" y="361"/>
                    <a:pt x="217" y="362"/>
                    <a:pt x="217" y="362"/>
                  </a:cubicBezTo>
                  <a:cubicBezTo>
                    <a:pt x="217" y="362"/>
                    <a:pt x="216" y="360"/>
                    <a:pt x="215" y="358"/>
                  </a:cubicBezTo>
                  <a:lnTo>
                    <a:pt x="215" y="358"/>
                  </a:lnTo>
                  <a:cubicBezTo>
                    <a:pt x="215" y="358"/>
                    <a:pt x="215" y="358"/>
                    <a:pt x="215" y="359"/>
                  </a:cubicBezTo>
                  <a:lnTo>
                    <a:pt x="215" y="359"/>
                  </a:lnTo>
                  <a:cubicBezTo>
                    <a:pt x="215" y="358"/>
                    <a:pt x="215" y="358"/>
                    <a:pt x="215" y="358"/>
                  </a:cubicBezTo>
                  <a:cubicBezTo>
                    <a:pt x="214" y="356"/>
                    <a:pt x="214" y="355"/>
                    <a:pt x="213" y="353"/>
                  </a:cubicBezTo>
                  <a:lnTo>
                    <a:pt x="213" y="353"/>
                  </a:lnTo>
                  <a:cubicBezTo>
                    <a:pt x="214" y="355"/>
                    <a:pt x="215" y="356"/>
                    <a:pt x="215" y="358"/>
                  </a:cubicBezTo>
                  <a:lnTo>
                    <a:pt x="215" y="358"/>
                  </a:lnTo>
                  <a:cubicBezTo>
                    <a:pt x="214" y="356"/>
                    <a:pt x="213" y="353"/>
                    <a:pt x="212" y="351"/>
                  </a:cubicBezTo>
                  <a:lnTo>
                    <a:pt x="212" y="351"/>
                  </a:lnTo>
                  <a:cubicBezTo>
                    <a:pt x="204" y="330"/>
                    <a:pt x="197" y="308"/>
                    <a:pt x="191" y="285"/>
                  </a:cubicBezTo>
                  <a:cubicBezTo>
                    <a:pt x="184" y="258"/>
                    <a:pt x="180" y="231"/>
                    <a:pt x="174" y="203"/>
                  </a:cubicBezTo>
                  <a:cubicBezTo>
                    <a:pt x="173" y="197"/>
                    <a:pt x="171" y="191"/>
                    <a:pt x="170" y="185"/>
                  </a:cubicBezTo>
                  <a:cubicBezTo>
                    <a:pt x="169" y="180"/>
                    <a:pt x="169" y="177"/>
                    <a:pt x="169" y="173"/>
                  </a:cubicBezTo>
                  <a:cubicBezTo>
                    <a:pt x="168" y="170"/>
                    <a:pt x="168" y="169"/>
                    <a:pt x="168" y="169"/>
                  </a:cubicBezTo>
                  <a:lnTo>
                    <a:pt x="168" y="169"/>
                  </a:lnTo>
                  <a:cubicBezTo>
                    <a:pt x="168" y="169"/>
                    <a:pt x="168" y="169"/>
                    <a:pt x="168" y="169"/>
                  </a:cubicBezTo>
                  <a:lnTo>
                    <a:pt x="168" y="169"/>
                  </a:lnTo>
                  <a:cubicBezTo>
                    <a:pt x="167" y="167"/>
                    <a:pt x="167" y="164"/>
                    <a:pt x="167" y="162"/>
                  </a:cubicBezTo>
                  <a:cubicBezTo>
                    <a:pt x="167" y="155"/>
                    <a:pt x="165" y="149"/>
                    <a:pt x="162" y="143"/>
                  </a:cubicBezTo>
                  <a:cubicBezTo>
                    <a:pt x="159" y="136"/>
                    <a:pt x="158" y="133"/>
                    <a:pt x="158" y="133"/>
                  </a:cubicBezTo>
                  <a:lnTo>
                    <a:pt x="158" y="133"/>
                  </a:lnTo>
                  <a:cubicBezTo>
                    <a:pt x="158" y="133"/>
                    <a:pt x="159" y="136"/>
                    <a:pt x="161" y="142"/>
                  </a:cubicBezTo>
                  <a:cubicBezTo>
                    <a:pt x="157" y="138"/>
                    <a:pt x="155" y="127"/>
                    <a:pt x="153" y="122"/>
                  </a:cubicBezTo>
                  <a:cubicBezTo>
                    <a:pt x="144" y="98"/>
                    <a:pt x="128" y="81"/>
                    <a:pt x="101" y="77"/>
                  </a:cubicBezTo>
                  <a:cubicBezTo>
                    <a:pt x="98" y="77"/>
                    <a:pt x="96" y="77"/>
                    <a:pt x="93" y="77"/>
                  </a:cubicBezTo>
                  <a:cubicBezTo>
                    <a:pt x="71" y="77"/>
                    <a:pt x="50" y="88"/>
                    <a:pt x="39" y="107"/>
                  </a:cubicBezTo>
                  <a:cubicBezTo>
                    <a:pt x="29" y="124"/>
                    <a:pt x="18" y="141"/>
                    <a:pt x="14" y="160"/>
                  </a:cubicBezTo>
                  <a:cubicBezTo>
                    <a:pt x="11" y="181"/>
                    <a:pt x="8" y="202"/>
                    <a:pt x="5" y="223"/>
                  </a:cubicBezTo>
                  <a:cubicBezTo>
                    <a:pt x="1" y="262"/>
                    <a:pt x="6" y="302"/>
                    <a:pt x="12" y="341"/>
                  </a:cubicBezTo>
                  <a:cubicBezTo>
                    <a:pt x="22" y="411"/>
                    <a:pt x="45" y="477"/>
                    <a:pt x="80" y="539"/>
                  </a:cubicBezTo>
                  <a:cubicBezTo>
                    <a:pt x="154" y="668"/>
                    <a:pt x="273" y="764"/>
                    <a:pt x="416" y="807"/>
                  </a:cubicBezTo>
                  <a:cubicBezTo>
                    <a:pt x="467" y="823"/>
                    <a:pt x="520" y="830"/>
                    <a:pt x="573" y="830"/>
                  </a:cubicBezTo>
                  <a:cubicBezTo>
                    <a:pt x="664" y="830"/>
                    <a:pt x="754" y="807"/>
                    <a:pt x="833" y="760"/>
                  </a:cubicBezTo>
                  <a:cubicBezTo>
                    <a:pt x="948" y="689"/>
                    <a:pt x="1024" y="579"/>
                    <a:pt x="1073" y="456"/>
                  </a:cubicBezTo>
                  <a:cubicBezTo>
                    <a:pt x="1100" y="390"/>
                    <a:pt x="1116" y="320"/>
                    <a:pt x="1120" y="248"/>
                  </a:cubicBezTo>
                  <a:cubicBezTo>
                    <a:pt x="1122" y="208"/>
                    <a:pt x="1120" y="171"/>
                    <a:pt x="1113" y="130"/>
                  </a:cubicBezTo>
                  <a:cubicBezTo>
                    <a:pt x="1111" y="110"/>
                    <a:pt x="1103" y="91"/>
                    <a:pt x="1094" y="72"/>
                  </a:cubicBezTo>
                  <a:cubicBezTo>
                    <a:pt x="1093" y="70"/>
                    <a:pt x="1092" y="65"/>
                    <a:pt x="1091" y="64"/>
                  </a:cubicBezTo>
                  <a:lnTo>
                    <a:pt x="1091" y="64"/>
                  </a:lnTo>
                  <a:cubicBezTo>
                    <a:pt x="1091" y="64"/>
                    <a:pt x="1091" y="64"/>
                    <a:pt x="1091" y="64"/>
                  </a:cubicBezTo>
                  <a:cubicBezTo>
                    <a:pt x="1086" y="53"/>
                    <a:pt x="1081" y="42"/>
                    <a:pt x="1077" y="31"/>
                  </a:cubicBezTo>
                  <a:cubicBezTo>
                    <a:pt x="1067" y="11"/>
                    <a:pt x="1042" y="1"/>
                    <a:pt x="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42"/>
          <p:cNvSpPr txBox="1"/>
          <p:nvPr>
            <p:ph type="title"/>
          </p:nvPr>
        </p:nvSpPr>
        <p:spPr>
          <a:xfrm>
            <a:off x="457200" y="200525"/>
            <a:ext cx="8229600" cy="33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2"/>
                </a:highlight>
              </a:rPr>
              <a:t>Linear Regression </a:t>
            </a:r>
            <a:r>
              <a:rPr lang="en">
                <a:highlight>
                  <a:schemeClr val="accent2"/>
                </a:highlight>
              </a:rPr>
              <a:t>Model : Physical Activity</a:t>
            </a:r>
            <a:endParaRPr>
              <a:highlight>
                <a:schemeClr val="accent2"/>
              </a:highlight>
            </a:endParaRPr>
          </a:p>
        </p:txBody>
      </p:sp>
      <p:sp>
        <p:nvSpPr>
          <p:cNvPr id="881" name="Google Shape;881;p42"/>
          <p:cNvSpPr txBox="1"/>
          <p:nvPr/>
        </p:nvSpPr>
        <p:spPr>
          <a:xfrm>
            <a:off x="210975" y="1436975"/>
            <a:ext cx="42495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Compared</a:t>
            </a:r>
            <a:r>
              <a:rPr lang="en">
                <a:latin typeface="Fira Sans Extra Condensed"/>
                <a:ea typeface="Fira Sans Extra Condensed"/>
                <a:cs typeface="Fira Sans Extra Condensed"/>
                <a:sym typeface="Fira Sans Extra Condensed"/>
              </a:rPr>
              <a:t> to white individuals, hispanic/latino have 1.9 more days of </a:t>
            </a:r>
            <a:r>
              <a:rPr lang="en">
                <a:latin typeface="Fira Sans Extra Condensed"/>
                <a:ea typeface="Fira Sans Extra Condensed"/>
                <a:cs typeface="Fira Sans Extra Condensed"/>
                <a:sym typeface="Fira Sans Extra Condensed"/>
              </a:rPr>
              <a:t>physical activity.</a:t>
            </a: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Compared to white individuals, we see African Americans have 1.6 more days of physical activity.</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For each year older an individual is when they start drinking, physical activity increases by 0.12 days</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The same value decreases by 0.41 days for marijuana consumption and increases by 0.09 days for unit increase in the mark of age of sexual intercourse.</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solidFill>
                  <a:srgbClr val="292929"/>
                </a:solidFill>
                <a:highlight>
                  <a:schemeClr val="lt1"/>
                </a:highlight>
                <a:latin typeface="Fira Sans Extra Condensed"/>
                <a:ea typeface="Fira Sans Extra Condensed"/>
                <a:cs typeface="Fira Sans Extra Condensed"/>
                <a:sym typeface="Fira Sans Extra Condensed"/>
              </a:rPr>
              <a:t>Points explains ~17.60% of the variation within physical activity, our dependent variable. </a:t>
            </a:r>
            <a:endParaRPr>
              <a:solidFill>
                <a:srgbClr val="292929"/>
              </a:solidFill>
              <a:highlight>
                <a:schemeClr val="lt1"/>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Roboto"/>
              <a:ea typeface="Roboto"/>
              <a:cs typeface="Roboto"/>
              <a:sym typeface="Roboto"/>
            </a:endParaRPr>
          </a:p>
        </p:txBody>
      </p:sp>
      <p:pic>
        <p:nvPicPr>
          <p:cNvPr id="882" name="Google Shape;882;p42"/>
          <p:cNvPicPr preferRelativeResize="0"/>
          <p:nvPr/>
        </p:nvPicPr>
        <p:blipFill>
          <a:blip r:embed="rId3">
            <a:alphaModFix/>
          </a:blip>
          <a:stretch>
            <a:fillRect/>
          </a:stretch>
        </p:blipFill>
        <p:spPr>
          <a:xfrm>
            <a:off x="4460475" y="965175"/>
            <a:ext cx="4480675" cy="3714101"/>
          </a:xfrm>
          <a:prstGeom prst="rect">
            <a:avLst/>
          </a:prstGeom>
          <a:noFill/>
          <a:ln cap="flat" cmpd="sng" w="19050">
            <a:solidFill>
              <a:schemeClr val="lt2"/>
            </a:solidFill>
            <a:prstDash val="solid"/>
            <a:round/>
            <a:headEnd len="sm" w="sm" type="none"/>
            <a:tailEnd len="sm" w="sm" type="none"/>
          </a:ln>
        </p:spPr>
      </p:pic>
      <p:sp>
        <p:nvSpPr>
          <p:cNvPr id="883" name="Google Shape;883;p42"/>
          <p:cNvSpPr txBox="1"/>
          <p:nvPr/>
        </p:nvSpPr>
        <p:spPr>
          <a:xfrm>
            <a:off x="5996556" y="4679275"/>
            <a:ext cx="1408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a:ea typeface="Roboto"/>
                <a:cs typeface="Roboto"/>
                <a:sym typeface="Roboto"/>
              </a:rPr>
              <a:t>Model Summary</a:t>
            </a:r>
            <a:endParaRPr sz="13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3"/>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2"/>
                </a:highlight>
              </a:rPr>
              <a:t>Decision Tree Model</a:t>
            </a:r>
            <a:r>
              <a:rPr lang="en">
                <a:highlight>
                  <a:schemeClr val="accent2"/>
                </a:highlight>
              </a:rPr>
              <a:t>: Physical Activity</a:t>
            </a:r>
            <a:endParaRPr>
              <a:highlight>
                <a:schemeClr val="accent2"/>
              </a:highlight>
            </a:endParaRPr>
          </a:p>
        </p:txBody>
      </p:sp>
      <p:sp>
        <p:nvSpPr>
          <p:cNvPr id="889" name="Google Shape;889;p43"/>
          <p:cNvSpPr txBox="1"/>
          <p:nvPr/>
        </p:nvSpPr>
        <p:spPr>
          <a:xfrm>
            <a:off x="271225" y="1829950"/>
            <a:ext cx="3244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b="1" lang="en">
                <a:solidFill>
                  <a:srgbClr val="292929"/>
                </a:solidFill>
                <a:highlight>
                  <a:schemeClr val="lt1"/>
                </a:highlight>
                <a:latin typeface="Fira Sans Extra Condensed"/>
                <a:ea typeface="Fira Sans Extra Condensed"/>
                <a:cs typeface="Fira Sans Extra Condensed"/>
                <a:sym typeface="Fira Sans Extra Condensed"/>
              </a:rPr>
              <a:t>Used predictor variables</a:t>
            </a:r>
            <a:r>
              <a:rPr lang="en">
                <a:solidFill>
                  <a:srgbClr val="292929"/>
                </a:solidFill>
                <a:highlight>
                  <a:schemeClr val="lt1"/>
                </a:highlight>
                <a:latin typeface="Fira Sans Extra Condensed"/>
                <a:ea typeface="Fira Sans Extra Condensed"/>
                <a:cs typeface="Fira Sans Extra Condensed"/>
                <a:sym typeface="Fira Sans Extra Condensed"/>
              </a:rPr>
              <a:t> - Starting age of Alcohol consumption, Starting age of marujuana </a:t>
            </a:r>
            <a:r>
              <a:rPr lang="en">
                <a:solidFill>
                  <a:srgbClr val="292929"/>
                </a:solidFill>
                <a:highlight>
                  <a:schemeClr val="lt1"/>
                </a:highlight>
                <a:latin typeface="Fira Sans Extra Condensed"/>
                <a:ea typeface="Fira Sans Extra Condensed"/>
                <a:cs typeface="Fira Sans Extra Condensed"/>
                <a:sym typeface="Fira Sans Extra Condensed"/>
              </a:rPr>
              <a:t>consumption, </a:t>
            </a:r>
            <a:r>
              <a:rPr lang="en">
                <a:solidFill>
                  <a:srgbClr val="292929"/>
                </a:solidFill>
                <a:highlight>
                  <a:schemeClr val="lt1"/>
                </a:highlight>
                <a:latin typeface="Fira Sans Extra Condensed"/>
                <a:ea typeface="Fira Sans Extra Condensed"/>
                <a:cs typeface="Fira Sans Extra Condensed"/>
                <a:sym typeface="Fira Sans Extra Condensed"/>
              </a:rPr>
              <a:t>Age when the adolescent has intimate romantic relationships, Race of the adolescent</a:t>
            </a:r>
            <a:endParaRPr>
              <a:solidFill>
                <a:srgbClr val="292929"/>
              </a:solidFill>
              <a:highlight>
                <a:schemeClr val="lt1"/>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b="1" lang="en">
                <a:solidFill>
                  <a:srgbClr val="292929"/>
                </a:solidFill>
                <a:highlight>
                  <a:schemeClr val="lt1"/>
                </a:highlight>
                <a:latin typeface="Fira Sans Extra Condensed"/>
                <a:ea typeface="Fira Sans Extra Condensed"/>
                <a:cs typeface="Fira Sans Extra Condensed"/>
                <a:sym typeface="Fira Sans Extra Condensed"/>
              </a:rPr>
              <a:t>Response variable</a:t>
            </a:r>
            <a:r>
              <a:rPr lang="en">
                <a:solidFill>
                  <a:srgbClr val="292929"/>
                </a:solidFill>
                <a:highlight>
                  <a:schemeClr val="lt1"/>
                </a:highlight>
                <a:latin typeface="Fira Sans Extra Condensed"/>
                <a:ea typeface="Fira Sans Extra Condensed"/>
                <a:cs typeface="Fira Sans Extra Condensed"/>
                <a:sym typeface="Fira Sans Extra Condensed"/>
              </a:rPr>
              <a:t> - Physical activity like exercise in a week</a:t>
            </a:r>
            <a:endParaRPr>
              <a:solidFill>
                <a:srgbClr val="292929"/>
              </a:solidFill>
              <a:highlight>
                <a:schemeClr val="lt1"/>
              </a:highlight>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solidFill>
                  <a:srgbClr val="292929"/>
                </a:solidFill>
                <a:highlight>
                  <a:schemeClr val="lt1"/>
                </a:highlight>
                <a:latin typeface="Fira Sans Extra Condensed"/>
                <a:ea typeface="Fira Sans Extra Condensed"/>
                <a:cs typeface="Fira Sans Extra Condensed"/>
                <a:sym typeface="Fira Sans Extra Condensed"/>
              </a:rPr>
              <a:t>Number of Leaf Nodes - 9 and depth is 7 levels.  </a:t>
            </a:r>
            <a:r>
              <a:rPr lang="en">
                <a:solidFill>
                  <a:srgbClr val="292929"/>
                </a:solidFill>
                <a:highlight>
                  <a:schemeClr val="lt1"/>
                </a:highlight>
                <a:latin typeface="Fira Sans Extra Condensed"/>
                <a:ea typeface="Fira Sans Extra Condensed"/>
                <a:cs typeface="Fira Sans Extra Condensed"/>
                <a:sym typeface="Fira Sans Extra Condensed"/>
              </a:rPr>
              <a:t> </a:t>
            </a:r>
            <a:endParaRPr>
              <a:solidFill>
                <a:srgbClr val="292929"/>
              </a:solidFill>
              <a:highlight>
                <a:schemeClr val="lt1"/>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Roboto"/>
              <a:ea typeface="Roboto"/>
              <a:cs typeface="Roboto"/>
              <a:sym typeface="Roboto"/>
            </a:endParaRPr>
          </a:p>
        </p:txBody>
      </p:sp>
      <p:pic>
        <p:nvPicPr>
          <p:cNvPr id="890" name="Google Shape;890;p43"/>
          <p:cNvPicPr preferRelativeResize="0"/>
          <p:nvPr/>
        </p:nvPicPr>
        <p:blipFill>
          <a:blip r:embed="rId3">
            <a:alphaModFix/>
          </a:blip>
          <a:stretch>
            <a:fillRect/>
          </a:stretch>
        </p:blipFill>
        <p:spPr>
          <a:xfrm>
            <a:off x="3636625" y="1183650"/>
            <a:ext cx="5406275" cy="3527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4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2"/>
                </a:highlight>
              </a:rPr>
              <a:t>Decision Tree </a:t>
            </a:r>
            <a:r>
              <a:rPr lang="en">
                <a:highlight>
                  <a:schemeClr val="accent2"/>
                </a:highlight>
              </a:rPr>
              <a:t>Model : Physical Activity</a:t>
            </a:r>
            <a:endParaRPr>
              <a:highlight>
                <a:schemeClr val="accent2"/>
              </a:highlight>
            </a:endParaRPr>
          </a:p>
        </p:txBody>
      </p:sp>
      <p:pic>
        <p:nvPicPr>
          <p:cNvPr id="896" name="Google Shape;896;p44"/>
          <p:cNvPicPr preferRelativeResize="0"/>
          <p:nvPr/>
        </p:nvPicPr>
        <p:blipFill>
          <a:blip r:embed="rId3">
            <a:alphaModFix/>
          </a:blip>
          <a:stretch>
            <a:fillRect/>
          </a:stretch>
        </p:blipFill>
        <p:spPr>
          <a:xfrm>
            <a:off x="4404575" y="905725"/>
            <a:ext cx="4506150" cy="2838450"/>
          </a:xfrm>
          <a:prstGeom prst="rect">
            <a:avLst/>
          </a:prstGeom>
          <a:noFill/>
          <a:ln>
            <a:noFill/>
          </a:ln>
        </p:spPr>
      </p:pic>
      <p:sp>
        <p:nvSpPr>
          <p:cNvPr id="897" name="Google Shape;897;p44"/>
          <p:cNvSpPr txBox="1"/>
          <p:nvPr/>
        </p:nvSpPr>
        <p:spPr>
          <a:xfrm>
            <a:off x="4349875" y="3573600"/>
            <a:ext cx="4661400" cy="1569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252D39"/>
              </a:buClr>
              <a:buSzPts val="1000"/>
              <a:buFont typeface="Fira Sans Extra Condensed"/>
              <a:buChar char="●"/>
            </a:pPr>
            <a:r>
              <a:rPr lang="en" sz="1000">
                <a:solidFill>
                  <a:srgbClr val="252D39"/>
                </a:solidFill>
                <a:highlight>
                  <a:srgbClr val="FFFFFF"/>
                </a:highlight>
                <a:latin typeface="Fira Sans Extra Condensed"/>
                <a:ea typeface="Fira Sans Extra Condensed"/>
                <a:cs typeface="Fira Sans Extra Condensed"/>
                <a:sym typeface="Fira Sans Extra Condensed"/>
              </a:rPr>
              <a:t>Root node error is the percent of correctly sorted records at the first (root) splitting node while the RMSE value tells that this model’s error performing trait as high.</a:t>
            </a:r>
            <a:endParaRPr sz="1000">
              <a:latin typeface="Fira Sans Extra Condensed"/>
              <a:ea typeface="Fira Sans Extra Condensed"/>
              <a:cs typeface="Fira Sans Extra Condensed"/>
              <a:sym typeface="Fira Sans Extra Condensed"/>
            </a:endParaRPr>
          </a:p>
          <a:p>
            <a:pPr indent="-292100" lvl="0" marL="457200" rtl="0" algn="l">
              <a:spcBef>
                <a:spcPts val="0"/>
              </a:spcBef>
              <a:spcAft>
                <a:spcPts val="0"/>
              </a:spcAft>
              <a:buSzPts val="1000"/>
              <a:buFont typeface="Fira Sans Extra Condensed"/>
              <a:buChar char="●"/>
            </a:pPr>
            <a:r>
              <a:rPr lang="en" sz="1000">
                <a:latin typeface="Fira Sans Extra Condensed"/>
                <a:ea typeface="Fira Sans Extra Condensed"/>
                <a:cs typeface="Fira Sans Extra Condensed"/>
                <a:sym typeface="Fira Sans Extra Condensed"/>
              </a:rPr>
              <a:t>The dashed line represents the difference between highest and minimum cross-validated error , plus the standard deviation of the error at that tree. As per the concept the reasonable choice of cp for pruning is often the leftmost value where the mean is less than the horizontal line. In this case, we see that the optimal size of the tree is 7 terminal nodes.</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000">
                <a:latin typeface="Fira Sans Extra Condensed"/>
                <a:ea typeface="Fira Sans Extra Condensed"/>
                <a:cs typeface="Fira Sans Extra Condensed"/>
                <a:sym typeface="Fira Sans Extra Condensed"/>
              </a:rPr>
              <a:t>Ref. - Alteryx Community knowledge base</a:t>
            </a:r>
            <a:endParaRPr sz="1000">
              <a:latin typeface="Fira Sans Extra Condensed"/>
              <a:ea typeface="Fira Sans Extra Condensed"/>
              <a:cs typeface="Fira Sans Extra Condensed"/>
              <a:sym typeface="Fira Sans Extra Condensed"/>
            </a:endParaRPr>
          </a:p>
        </p:txBody>
      </p:sp>
      <p:pic>
        <p:nvPicPr>
          <p:cNvPr id="898" name="Google Shape;898;p44"/>
          <p:cNvPicPr preferRelativeResize="0"/>
          <p:nvPr/>
        </p:nvPicPr>
        <p:blipFill>
          <a:blip r:embed="rId4">
            <a:alphaModFix/>
          </a:blip>
          <a:stretch>
            <a:fillRect/>
          </a:stretch>
        </p:blipFill>
        <p:spPr>
          <a:xfrm>
            <a:off x="195702" y="905725"/>
            <a:ext cx="4154174" cy="3148600"/>
          </a:xfrm>
          <a:prstGeom prst="rect">
            <a:avLst/>
          </a:prstGeom>
          <a:noFill/>
          <a:ln>
            <a:noFill/>
          </a:ln>
        </p:spPr>
      </p:pic>
      <p:pic>
        <p:nvPicPr>
          <p:cNvPr id="899" name="Google Shape;899;p44"/>
          <p:cNvPicPr preferRelativeResize="0"/>
          <p:nvPr/>
        </p:nvPicPr>
        <p:blipFill>
          <a:blip r:embed="rId5">
            <a:alphaModFix/>
          </a:blip>
          <a:stretch>
            <a:fillRect/>
          </a:stretch>
        </p:blipFill>
        <p:spPr>
          <a:xfrm>
            <a:off x="195700" y="4216775"/>
            <a:ext cx="4154174" cy="623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highlight>
                  <a:schemeClr val="accent2"/>
                </a:highlight>
              </a:rPr>
              <a:t>Random Forest </a:t>
            </a:r>
            <a:r>
              <a:rPr lang="en">
                <a:solidFill>
                  <a:schemeClr val="dk1"/>
                </a:solidFill>
                <a:highlight>
                  <a:schemeClr val="accent2"/>
                </a:highlight>
              </a:rPr>
              <a:t>Model : Physical Activity</a:t>
            </a:r>
            <a:endParaRPr>
              <a:highlight>
                <a:schemeClr val="accent2"/>
              </a:highlight>
            </a:endParaRPr>
          </a:p>
        </p:txBody>
      </p:sp>
      <p:pic>
        <p:nvPicPr>
          <p:cNvPr id="905" name="Google Shape;905;p45"/>
          <p:cNvPicPr preferRelativeResize="0"/>
          <p:nvPr/>
        </p:nvPicPr>
        <p:blipFill>
          <a:blip r:embed="rId3">
            <a:alphaModFix/>
          </a:blip>
          <a:stretch>
            <a:fillRect/>
          </a:stretch>
        </p:blipFill>
        <p:spPr>
          <a:xfrm>
            <a:off x="152400" y="1007525"/>
            <a:ext cx="8839200" cy="2105809"/>
          </a:xfrm>
          <a:prstGeom prst="rect">
            <a:avLst/>
          </a:prstGeom>
          <a:noFill/>
          <a:ln>
            <a:noFill/>
          </a:ln>
        </p:spPr>
      </p:pic>
      <p:sp>
        <p:nvSpPr>
          <p:cNvPr id="906" name="Google Shape;906;p45"/>
          <p:cNvSpPr txBox="1"/>
          <p:nvPr/>
        </p:nvSpPr>
        <p:spPr>
          <a:xfrm>
            <a:off x="152400" y="3154400"/>
            <a:ext cx="8368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Percentage variables explained by the random forest for physical activity are 39.4% which is a feeble value at best.</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This random forest follows the standard splits and tree formation parameters.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4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2"/>
                </a:highlight>
              </a:rPr>
              <a:t>Random</a:t>
            </a:r>
            <a:r>
              <a:rPr lang="en">
                <a:highlight>
                  <a:schemeClr val="accent2"/>
                </a:highlight>
              </a:rPr>
              <a:t> Forest </a:t>
            </a:r>
            <a:r>
              <a:rPr lang="en">
                <a:highlight>
                  <a:schemeClr val="accent2"/>
                </a:highlight>
              </a:rPr>
              <a:t>Model : Physical Activity</a:t>
            </a:r>
            <a:endParaRPr>
              <a:highlight>
                <a:schemeClr val="accent2"/>
              </a:highlight>
            </a:endParaRPr>
          </a:p>
        </p:txBody>
      </p:sp>
      <p:pic>
        <p:nvPicPr>
          <p:cNvPr id="912" name="Google Shape;912;p46"/>
          <p:cNvPicPr preferRelativeResize="0"/>
          <p:nvPr/>
        </p:nvPicPr>
        <p:blipFill>
          <a:blip r:embed="rId3">
            <a:alphaModFix/>
          </a:blip>
          <a:stretch>
            <a:fillRect/>
          </a:stretch>
        </p:blipFill>
        <p:spPr>
          <a:xfrm>
            <a:off x="293050" y="879750"/>
            <a:ext cx="5483350" cy="3384000"/>
          </a:xfrm>
          <a:prstGeom prst="rect">
            <a:avLst/>
          </a:prstGeom>
          <a:noFill/>
          <a:ln>
            <a:noFill/>
          </a:ln>
        </p:spPr>
      </p:pic>
      <p:sp>
        <p:nvSpPr>
          <p:cNvPr id="913" name="Google Shape;913;p46"/>
          <p:cNvSpPr txBox="1"/>
          <p:nvPr/>
        </p:nvSpPr>
        <p:spPr>
          <a:xfrm>
            <a:off x="5776400" y="1833000"/>
            <a:ext cx="3043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While the model is able to reduce the error to some extent in traversal through 500 trees, it shows a better RMSE value with a minor cost of higher Multiple R2 value.</a:t>
            </a:r>
            <a:endParaRPr>
              <a:latin typeface="Fira Sans Extra Condensed"/>
              <a:ea typeface="Fira Sans Extra Condensed"/>
              <a:cs typeface="Fira Sans Extra Condensed"/>
              <a:sym typeface="Fira Sans Extra Condensed"/>
            </a:endParaRPr>
          </a:p>
        </p:txBody>
      </p:sp>
      <p:pic>
        <p:nvPicPr>
          <p:cNvPr id="914" name="Google Shape;914;p46"/>
          <p:cNvPicPr preferRelativeResize="0"/>
          <p:nvPr/>
        </p:nvPicPr>
        <p:blipFill>
          <a:blip r:embed="rId4">
            <a:alphaModFix/>
          </a:blip>
          <a:stretch>
            <a:fillRect/>
          </a:stretch>
        </p:blipFill>
        <p:spPr>
          <a:xfrm>
            <a:off x="885750" y="4263750"/>
            <a:ext cx="4593070" cy="57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47"/>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accent2"/>
                </a:highlight>
              </a:rPr>
              <a:t>Random Forest </a:t>
            </a:r>
            <a:r>
              <a:rPr lang="en">
                <a:highlight>
                  <a:schemeClr val="accent2"/>
                </a:highlight>
              </a:rPr>
              <a:t>Model : Physical Activity</a:t>
            </a:r>
            <a:endParaRPr>
              <a:highlight>
                <a:schemeClr val="accent2"/>
              </a:highlight>
            </a:endParaRPr>
          </a:p>
        </p:txBody>
      </p:sp>
      <p:pic>
        <p:nvPicPr>
          <p:cNvPr id="920" name="Google Shape;920;p47"/>
          <p:cNvPicPr preferRelativeResize="0"/>
          <p:nvPr/>
        </p:nvPicPr>
        <p:blipFill>
          <a:blip r:embed="rId3">
            <a:alphaModFix/>
          </a:blip>
          <a:stretch>
            <a:fillRect/>
          </a:stretch>
        </p:blipFill>
        <p:spPr>
          <a:xfrm>
            <a:off x="3256575" y="885625"/>
            <a:ext cx="5735078" cy="4095425"/>
          </a:xfrm>
          <a:prstGeom prst="rect">
            <a:avLst/>
          </a:prstGeom>
          <a:noFill/>
          <a:ln>
            <a:noFill/>
          </a:ln>
        </p:spPr>
      </p:pic>
      <p:sp>
        <p:nvSpPr>
          <p:cNvPr id="921" name="Google Shape;921;p47"/>
          <p:cNvSpPr txBox="1"/>
          <p:nvPr/>
        </p:nvSpPr>
        <p:spPr>
          <a:xfrm>
            <a:off x="0" y="1440238"/>
            <a:ext cx="3351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It is found that Race has the most importance with respect to other features.</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It is followed by Age of first smoking marijuana Age of starting romantic relations and age of starting alcohol consumption.</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The prediction capabilities take an obvious hit when race and age of starting smoking marijuana are removed.</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48"/>
          <p:cNvSpPr/>
          <p:nvPr/>
        </p:nvSpPr>
        <p:spPr>
          <a:xfrm>
            <a:off x="5163529" y="4878744"/>
            <a:ext cx="174584" cy="314646"/>
          </a:xfrm>
          <a:custGeom>
            <a:rect b="b" l="l" r="r" t="t"/>
            <a:pathLst>
              <a:path extrusionOk="0" h="3035" w="1684">
                <a:moveTo>
                  <a:pt x="357" y="1"/>
                </a:moveTo>
                <a:cubicBezTo>
                  <a:pt x="249" y="684"/>
                  <a:pt x="1" y="1509"/>
                  <a:pt x="134" y="1537"/>
                </a:cubicBezTo>
                <a:cubicBezTo>
                  <a:pt x="138" y="1538"/>
                  <a:pt x="142" y="1539"/>
                  <a:pt x="146" y="1539"/>
                </a:cubicBezTo>
                <a:cubicBezTo>
                  <a:pt x="322" y="1539"/>
                  <a:pt x="709" y="814"/>
                  <a:pt x="709" y="814"/>
                </a:cubicBezTo>
                <a:cubicBezTo>
                  <a:pt x="894" y="1244"/>
                  <a:pt x="740" y="3035"/>
                  <a:pt x="1152" y="3035"/>
                </a:cubicBezTo>
                <a:cubicBezTo>
                  <a:pt x="1190" y="3035"/>
                  <a:pt x="1234" y="3019"/>
                  <a:pt x="1283" y="2985"/>
                </a:cubicBezTo>
                <a:cubicBezTo>
                  <a:pt x="1684" y="2707"/>
                  <a:pt x="1641" y="1129"/>
                  <a:pt x="1590"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3888582" y="4878744"/>
            <a:ext cx="174584" cy="314646"/>
          </a:xfrm>
          <a:custGeom>
            <a:rect b="b" l="l" r="r" t="t"/>
            <a:pathLst>
              <a:path extrusionOk="0" h="3035" w="1684">
                <a:moveTo>
                  <a:pt x="95" y="1"/>
                </a:moveTo>
                <a:cubicBezTo>
                  <a:pt x="43" y="1129"/>
                  <a:pt x="0" y="2707"/>
                  <a:pt x="400" y="2985"/>
                </a:cubicBezTo>
                <a:cubicBezTo>
                  <a:pt x="450" y="3019"/>
                  <a:pt x="493" y="3035"/>
                  <a:pt x="532" y="3035"/>
                </a:cubicBezTo>
                <a:cubicBezTo>
                  <a:pt x="944" y="3035"/>
                  <a:pt x="790" y="1244"/>
                  <a:pt x="976" y="814"/>
                </a:cubicBezTo>
                <a:cubicBezTo>
                  <a:pt x="976" y="814"/>
                  <a:pt x="1362" y="1539"/>
                  <a:pt x="1537" y="1539"/>
                </a:cubicBezTo>
                <a:cubicBezTo>
                  <a:pt x="1542" y="1539"/>
                  <a:pt x="1546" y="1538"/>
                  <a:pt x="1549" y="1537"/>
                </a:cubicBezTo>
                <a:cubicBezTo>
                  <a:pt x="1684" y="1509"/>
                  <a:pt x="1436" y="684"/>
                  <a:pt x="1327"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48"/>
          <p:cNvGrpSpPr/>
          <p:nvPr/>
        </p:nvGrpSpPr>
        <p:grpSpPr>
          <a:xfrm>
            <a:off x="2684651" y="2199037"/>
            <a:ext cx="3773117" cy="835289"/>
            <a:chOff x="2684776" y="1455637"/>
            <a:chExt cx="3773117" cy="835289"/>
          </a:xfrm>
        </p:grpSpPr>
        <p:sp>
          <p:nvSpPr>
            <p:cNvPr id="929" name="Google Shape;929;p48"/>
            <p:cNvSpPr/>
            <p:nvPr/>
          </p:nvSpPr>
          <p:spPr>
            <a:xfrm>
              <a:off x="3412996" y="1809162"/>
              <a:ext cx="893275" cy="9710"/>
            </a:xfrm>
            <a:custGeom>
              <a:rect b="b" l="l" r="r" t="t"/>
              <a:pathLst>
                <a:path extrusionOk="0" fill="none" h="1" w="7652">
                  <a:moveTo>
                    <a:pt x="1" y="1"/>
                  </a:moveTo>
                  <a:lnTo>
                    <a:pt x="7651" y="1"/>
                  </a:lnTo>
                </a:path>
              </a:pathLst>
            </a:custGeom>
            <a:noFill/>
            <a:ln cap="rnd" cmpd="sng" w="9525">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4934748" y="1813965"/>
              <a:ext cx="794131" cy="104"/>
            </a:xfrm>
            <a:custGeom>
              <a:rect b="b" l="l" r="r" t="t"/>
              <a:pathLst>
                <a:path extrusionOk="0" fill="none" h="1" w="7660">
                  <a:moveTo>
                    <a:pt x="7660" y="1"/>
                  </a:moveTo>
                  <a:lnTo>
                    <a:pt x="0" y="1"/>
                  </a:lnTo>
                </a:path>
              </a:pathLst>
            </a:custGeom>
            <a:noFill/>
            <a:ln cap="rnd" cmpd="sng" w="9525">
              <a:solidFill>
                <a:schemeClr val="accent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4278614" y="1455637"/>
              <a:ext cx="670865" cy="835289"/>
            </a:xfrm>
            <a:custGeom>
              <a:rect b="b" l="l" r="r" t="t"/>
              <a:pathLst>
                <a:path extrusionOk="0" h="8057" w="6471">
                  <a:moveTo>
                    <a:pt x="3230" y="1"/>
                  </a:moveTo>
                  <a:cubicBezTo>
                    <a:pt x="1759" y="1"/>
                    <a:pt x="548" y="1437"/>
                    <a:pt x="377" y="3290"/>
                  </a:cubicBezTo>
                  <a:cubicBezTo>
                    <a:pt x="370" y="3289"/>
                    <a:pt x="363" y="3286"/>
                    <a:pt x="355" y="3286"/>
                  </a:cubicBezTo>
                  <a:cubicBezTo>
                    <a:pt x="159" y="3286"/>
                    <a:pt x="0" y="3511"/>
                    <a:pt x="0" y="3788"/>
                  </a:cubicBezTo>
                  <a:cubicBezTo>
                    <a:pt x="0" y="4066"/>
                    <a:pt x="159" y="4290"/>
                    <a:pt x="355" y="4290"/>
                  </a:cubicBezTo>
                  <a:cubicBezTo>
                    <a:pt x="367" y="4290"/>
                    <a:pt x="376" y="4287"/>
                    <a:pt x="387" y="4286"/>
                  </a:cubicBezTo>
                  <a:cubicBezTo>
                    <a:pt x="521" y="5470"/>
                    <a:pt x="1082" y="6473"/>
                    <a:pt x="1860" y="7023"/>
                  </a:cubicBezTo>
                  <a:cubicBezTo>
                    <a:pt x="1818" y="7318"/>
                    <a:pt x="1723" y="7726"/>
                    <a:pt x="1512" y="8057"/>
                  </a:cubicBezTo>
                  <a:lnTo>
                    <a:pt x="4947" y="8057"/>
                  </a:lnTo>
                  <a:cubicBezTo>
                    <a:pt x="4737" y="7726"/>
                    <a:pt x="4642" y="7318"/>
                    <a:pt x="4601" y="7023"/>
                  </a:cubicBezTo>
                  <a:cubicBezTo>
                    <a:pt x="5379" y="6473"/>
                    <a:pt x="5940" y="5469"/>
                    <a:pt x="6073" y="4284"/>
                  </a:cubicBezTo>
                  <a:cubicBezTo>
                    <a:pt x="6087" y="4287"/>
                    <a:pt x="6101" y="4290"/>
                    <a:pt x="6115" y="4290"/>
                  </a:cubicBezTo>
                  <a:cubicBezTo>
                    <a:pt x="6311" y="4290"/>
                    <a:pt x="6471" y="4066"/>
                    <a:pt x="6471" y="3788"/>
                  </a:cubicBezTo>
                  <a:cubicBezTo>
                    <a:pt x="6471" y="3511"/>
                    <a:pt x="6311" y="3286"/>
                    <a:pt x="6115" y="3286"/>
                  </a:cubicBezTo>
                  <a:cubicBezTo>
                    <a:pt x="6104" y="3286"/>
                    <a:pt x="6094" y="3290"/>
                    <a:pt x="6083" y="3291"/>
                  </a:cubicBezTo>
                  <a:cubicBezTo>
                    <a:pt x="5913" y="1438"/>
                    <a:pt x="4701" y="1"/>
                    <a:pt x="3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2684776" y="1462362"/>
              <a:ext cx="729129" cy="729025"/>
            </a:xfrm>
            <a:custGeom>
              <a:rect b="b" l="l" r="r" t="t"/>
              <a:pathLst>
                <a:path extrusionOk="0" h="7032" w="7033">
                  <a:moveTo>
                    <a:pt x="3517" y="1"/>
                  </a:moveTo>
                  <a:cubicBezTo>
                    <a:pt x="1575" y="1"/>
                    <a:pt x="1" y="1575"/>
                    <a:pt x="1" y="3517"/>
                  </a:cubicBezTo>
                  <a:cubicBezTo>
                    <a:pt x="1" y="5458"/>
                    <a:pt x="1575" y="7032"/>
                    <a:pt x="3517" y="7032"/>
                  </a:cubicBezTo>
                  <a:cubicBezTo>
                    <a:pt x="5459" y="7032"/>
                    <a:pt x="7033" y="5458"/>
                    <a:pt x="7033" y="3517"/>
                  </a:cubicBezTo>
                  <a:cubicBezTo>
                    <a:pt x="7033" y="1575"/>
                    <a:pt x="5459" y="1"/>
                    <a:pt x="35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5728765" y="1462362"/>
              <a:ext cx="729129" cy="729129"/>
            </a:xfrm>
            <a:custGeom>
              <a:rect b="b" l="l" r="r" t="t"/>
              <a:pathLst>
                <a:path extrusionOk="0" h="7033" w="7033">
                  <a:moveTo>
                    <a:pt x="3517" y="0"/>
                  </a:moveTo>
                  <a:cubicBezTo>
                    <a:pt x="1575" y="0"/>
                    <a:pt x="1" y="1575"/>
                    <a:pt x="1" y="3516"/>
                  </a:cubicBezTo>
                  <a:cubicBezTo>
                    <a:pt x="1" y="5458"/>
                    <a:pt x="1575" y="7033"/>
                    <a:pt x="3517" y="7033"/>
                  </a:cubicBezTo>
                  <a:cubicBezTo>
                    <a:pt x="5458" y="7033"/>
                    <a:pt x="7033" y="5458"/>
                    <a:pt x="7033" y="3516"/>
                  </a:cubicBezTo>
                  <a:cubicBezTo>
                    <a:pt x="7033" y="1575"/>
                    <a:pt x="5458" y="0"/>
                    <a:pt x="35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48"/>
          <p:cNvGrpSpPr/>
          <p:nvPr/>
        </p:nvGrpSpPr>
        <p:grpSpPr>
          <a:xfrm>
            <a:off x="2684651" y="3979475"/>
            <a:ext cx="3773117" cy="904750"/>
            <a:chOff x="2684776" y="3236075"/>
            <a:chExt cx="3773117" cy="904750"/>
          </a:xfrm>
        </p:grpSpPr>
        <p:sp>
          <p:nvSpPr>
            <p:cNvPr id="935" name="Google Shape;935;p48"/>
            <p:cNvSpPr/>
            <p:nvPr/>
          </p:nvSpPr>
          <p:spPr>
            <a:xfrm>
              <a:off x="5099481" y="3236075"/>
              <a:ext cx="229013" cy="904750"/>
            </a:xfrm>
            <a:custGeom>
              <a:rect b="b" l="l" r="r" t="t"/>
              <a:pathLst>
                <a:path extrusionOk="0" h="8727" w="2209">
                  <a:moveTo>
                    <a:pt x="0" y="0"/>
                  </a:moveTo>
                  <a:cubicBezTo>
                    <a:pt x="108" y="826"/>
                    <a:pt x="211" y="1581"/>
                    <a:pt x="280" y="1974"/>
                  </a:cubicBezTo>
                  <a:cubicBezTo>
                    <a:pt x="482" y="3132"/>
                    <a:pt x="1024" y="7548"/>
                    <a:pt x="1024" y="8236"/>
                  </a:cubicBezTo>
                  <a:cubicBezTo>
                    <a:pt x="1024" y="8379"/>
                    <a:pt x="1005" y="8548"/>
                    <a:pt x="976" y="8727"/>
                  </a:cubicBezTo>
                  <a:lnTo>
                    <a:pt x="2209" y="8727"/>
                  </a:lnTo>
                  <a:cubicBezTo>
                    <a:pt x="2186" y="8237"/>
                    <a:pt x="2162" y="7833"/>
                    <a:pt x="2172" y="7657"/>
                  </a:cubicBezTo>
                  <a:cubicBezTo>
                    <a:pt x="2206" y="7077"/>
                    <a:pt x="2172" y="2770"/>
                    <a:pt x="2172" y="1648"/>
                  </a:cubicBezTo>
                  <a:cubicBezTo>
                    <a:pt x="2172" y="1317"/>
                    <a:pt x="2140" y="723"/>
                    <a:pt x="20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4123108" y="3236075"/>
              <a:ext cx="980742" cy="904750"/>
            </a:xfrm>
            <a:custGeom>
              <a:rect b="b" l="l" r="r" t="t"/>
              <a:pathLst>
                <a:path extrusionOk="0" h="8727" w="9460">
                  <a:moveTo>
                    <a:pt x="932" y="0"/>
                  </a:moveTo>
                  <a:cubicBezTo>
                    <a:pt x="1003" y="756"/>
                    <a:pt x="1044" y="1476"/>
                    <a:pt x="1012" y="1974"/>
                  </a:cubicBezTo>
                  <a:cubicBezTo>
                    <a:pt x="912" y="3548"/>
                    <a:pt x="22" y="6226"/>
                    <a:pt x="1" y="8727"/>
                  </a:cubicBezTo>
                  <a:lnTo>
                    <a:pt x="4676" y="8727"/>
                  </a:lnTo>
                  <a:cubicBezTo>
                    <a:pt x="4701" y="8142"/>
                    <a:pt x="4720" y="7607"/>
                    <a:pt x="4730" y="7150"/>
                  </a:cubicBezTo>
                  <a:cubicBezTo>
                    <a:pt x="4740" y="7607"/>
                    <a:pt x="4759" y="8142"/>
                    <a:pt x="4785" y="8727"/>
                  </a:cubicBezTo>
                  <a:lnTo>
                    <a:pt x="9460" y="8727"/>
                  </a:lnTo>
                  <a:cubicBezTo>
                    <a:pt x="9437" y="6436"/>
                    <a:pt x="8548" y="3546"/>
                    <a:pt x="8448" y="1974"/>
                  </a:cubicBezTo>
                  <a:cubicBezTo>
                    <a:pt x="8416" y="1476"/>
                    <a:pt x="8457" y="756"/>
                    <a:pt x="85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3898453" y="3236075"/>
              <a:ext cx="229013" cy="904750"/>
            </a:xfrm>
            <a:custGeom>
              <a:rect b="b" l="l" r="r" t="t"/>
              <a:pathLst>
                <a:path extrusionOk="0" h="8727" w="2209">
                  <a:moveTo>
                    <a:pt x="118" y="0"/>
                  </a:moveTo>
                  <a:cubicBezTo>
                    <a:pt x="69" y="723"/>
                    <a:pt x="37" y="1317"/>
                    <a:pt x="37" y="1648"/>
                  </a:cubicBezTo>
                  <a:cubicBezTo>
                    <a:pt x="37" y="2770"/>
                    <a:pt x="3" y="7077"/>
                    <a:pt x="37" y="7657"/>
                  </a:cubicBezTo>
                  <a:cubicBezTo>
                    <a:pt x="47" y="7833"/>
                    <a:pt x="23" y="8237"/>
                    <a:pt x="1" y="8727"/>
                  </a:cubicBezTo>
                  <a:lnTo>
                    <a:pt x="1233" y="8727"/>
                  </a:lnTo>
                  <a:cubicBezTo>
                    <a:pt x="1205" y="8548"/>
                    <a:pt x="1186" y="8379"/>
                    <a:pt x="1186" y="8236"/>
                  </a:cubicBezTo>
                  <a:cubicBezTo>
                    <a:pt x="1186" y="7548"/>
                    <a:pt x="1726" y="3132"/>
                    <a:pt x="1929" y="1974"/>
                  </a:cubicBezTo>
                  <a:cubicBezTo>
                    <a:pt x="1998" y="1581"/>
                    <a:pt x="2102" y="826"/>
                    <a:pt x="2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2684776" y="3324009"/>
              <a:ext cx="729129" cy="729129"/>
            </a:xfrm>
            <a:custGeom>
              <a:rect b="b" l="l" r="r" t="t"/>
              <a:pathLst>
                <a:path extrusionOk="0" h="7033" w="7033">
                  <a:moveTo>
                    <a:pt x="3517" y="0"/>
                  </a:moveTo>
                  <a:cubicBezTo>
                    <a:pt x="1575" y="0"/>
                    <a:pt x="1" y="1575"/>
                    <a:pt x="1" y="3516"/>
                  </a:cubicBezTo>
                  <a:cubicBezTo>
                    <a:pt x="1" y="5458"/>
                    <a:pt x="1575" y="7033"/>
                    <a:pt x="3517" y="7033"/>
                  </a:cubicBezTo>
                  <a:cubicBezTo>
                    <a:pt x="5459" y="7033"/>
                    <a:pt x="7033" y="5458"/>
                    <a:pt x="7033" y="3516"/>
                  </a:cubicBezTo>
                  <a:cubicBezTo>
                    <a:pt x="7033" y="1575"/>
                    <a:pt x="5459" y="0"/>
                    <a:pt x="3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5728765" y="3324009"/>
              <a:ext cx="729129" cy="729129"/>
            </a:xfrm>
            <a:custGeom>
              <a:rect b="b" l="l" r="r" t="t"/>
              <a:pathLst>
                <a:path extrusionOk="0" h="7033" w="7033">
                  <a:moveTo>
                    <a:pt x="3517" y="0"/>
                  </a:moveTo>
                  <a:cubicBezTo>
                    <a:pt x="1575" y="0"/>
                    <a:pt x="1" y="1575"/>
                    <a:pt x="1" y="3517"/>
                  </a:cubicBezTo>
                  <a:cubicBezTo>
                    <a:pt x="1" y="5458"/>
                    <a:pt x="1575" y="7033"/>
                    <a:pt x="3517" y="7033"/>
                  </a:cubicBezTo>
                  <a:cubicBezTo>
                    <a:pt x="5458" y="7033"/>
                    <a:pt x="7033" y="5458"/>
                    <a:pt x="7033" y="3517"/>
                  </a:cubicBezTo>
                  <a:cubicBezTo>
                    <a:pt x="7033" y="1575"/>
                    <a:pt x="5458" y="0"/>
                    <a:pt x="3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3413894" y="3706882"/>
              <a:ext cx="766036" cy="104"/>
            </a:xfrm>
            <a:custGeom>
              <a:rect b="b" l="l" r="r" t="t"/>
              <a:pathLst>
                <a:path extrusionOk="0" fill="none" h="1" w="7389">
                  <a:moveTo>
                    <a:pt x="0" y="1"/>
                  </a:moveTo>
                  <a:lnTo>
                    <a:pt x="7388" y="1"/>
                  </a:lnTo>
                </a:path>
              </a:pathLst>
            </a:custGeom>
            <a:noFill/>
            <a:ln cap="rnd" cmpd="sng" w="9525">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5003482" y="3706882"/>
              <a:ext cx="725396" cy="104"/>
            </a:xfrm>
            <a:custGeom>
              <a:rect b="b" l="l" r="r" t="t"/>
              <a:pathLst>
                <a:path extrusionOk="0" fill="none" h="1" w="6997">
                  <a:moveTo>
                    <a:pt x="0" y="1"/>
                  </a:moveTo>
                  <a:lnTo>
                    <a:pt x="6997" y="1"/>
                  </a:lnTo>
                </a:path>
              </a:pathLst>
            </a:custGeom>
            <a:noFill/>
            <a:ln cap="rnd" cmpd="sng" w="9525">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8"/>
          <p:cNvGrpSpPr/>
          <p:nvPr/>
        </p:nvGrpSpPr>
        <p:grpSpPr>
          <a:xfrm>
            <a:off x="2684651" y="3029441"/>
            <a:ext cx="3773117" cy="955757"/>
            <a:chOff x="2684776" y="2286041"/>
            <a:chExt cx="3773117" cy="955757"/>
          </a:xfrm>
        </p:grpSpPr>
        <p:sp>
          <p:nvSpPr>
            <p:cNvPr id="943" name="Google Shape;943;p48"/>
            <p:cNvSpPr/>
            <p:nvPr/>
          </p:nvSpPr>
          <p:spPr>
            <a:xfrm>
              <a:off x="3910271" y="2286041"/>
              <a:ext cx="1406421" cy="955757"/>
            </a:xfrm>
            <a:custGeom>
              <a:rect b="b" l="l" r="r" t="t"/>
              <a:pathLst>
                <a:path extrusionOk="0" h="9219" w="13566">
                  <a:moveTo>
                    <a:pt x="5065" y="1"/>
                  </a:moveTo>
                  <a:cubicBezTo>
                    <a:pt x="4929" y="216"/>
                    <a:pt x="4744" y="399"/>
                    <a:pt x="4491" y="495"/>
                  </a:cubicBezTo>
                  <a:cubicBezTo>
                    <a:pt x="3545" y="857"/>
                    <a:pt x="564" y="1436"/>
                    <a:pt x="429" y="3500"/>
                  </a:cubicBezTo>
                  <a:cubicBezTo>
                    <a:pt x="333" y="4970"/>
                    <a:pt x="116" y="7487"/>
                    <a:pt x="0" y="9219"/>
                  </a:cubicBezTo>
                  <a:lnTo>
                    <a:pt x="2087" y="9219"/>
                  </a:lnTo>
                  <a:cubicBezTo>
                    <a:pt x="2298" y="7596"/>
                    <a:pt x="2524" y="5672"/>
                    <a:pt x="2524" y="5672"/>
                  </a:cubicBezTo>
                  <a:cubicBezTo>
                    <a:pt x="2524" y="5672"/>
                    <a:pt x="2834" y="7543"/>
                    <a:pt x="2990" y="9219"/>
                  </a:cubicBezTo>
                  <a:lnTo>
                    <a:pt x="10576" y="9219"/>
                  </a:lnTo>
                  <a:cubicBezTo>
                    <a:pt x="10731" y="7543"/>
                    <a:pt x="11041" y="5672"/>
                    <a:pt x="11041" y="5672"/>
                  </a:cubicBezTo>
                  <a:cubicBezTo>
                    <a:pt x="11041" y="5672"/>
                    <a:pt x="11268" y="7596"/>
                    <a:pt x="11478" y="9219"/>
                  </a:cubicBezTo>
                  <a:lnTo>
                    <a:pt x="13565" y="9219"/>
                  </a:lnTo>
                  <a:cubicBezTo>
                    <a:pt x="13449" y="7487"/>
                    <a:pt x="13233" y="4970"/>
                    <a:pt x="13137" y="3500"/>
                  </a:cubicBezTo>
                  <a:cubicBezTo>
                    <a:pt x="13001" y="1436"/>
                    <a:pt x="10021" y="857"/>
                    <a:pt x="9075" y="495"/>
                  </a:cubicBezTo>
                  <a:cubicBezTo>
                    <a:pt x="8822" y="399"/>
                    <a:pt x="8637" y="216"/>
                    <a:pt x="8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5728765" y="2393133"/>
              <a:ext cx="729129" cy="729232"/>
            </a:xfrm>
            <a:custGeom>
              <a:rect b="b" l="l" r="r" t="t"/>
              <a:pathLst>
                <a:path extrusionOk="0" h="7034" w="7033">
                  <a:moveTo>
                    <a:pt x="3517" y="1"/>
                  </a:moveTo>
                  <a:cubicBezTo>
                    <a:pt x="1575" y="1"/>
                    <a:pt x="1" y="1575"/>
                    <a:pt x="1" y="3517"/>
                  </a:cubicBezTo>
                  <a:cubicBezTo>
                    <a:pt x="1" y="5459"/>
                    <a:pt x="1575" y="7033"/>
                    <a:pt x="3517" y="7033"/>
                  </a:cubicBezTo>
                  <a:cubicBezTo>
                    <a:pt x="5458" y="7033"/>
                    <a:pt x="7033" y="5459"/>
                    <a:pt x="7033" y="3517"/>
                  </a:cubicBezTo>
                  <a:cubicBezTo>
                    <a:pt x="7033" y="1575"/>
                    <a:pt x="5458" y="1"/>
                    <a:pt x="3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2684776" y="2393133"/>
              <a:ext cx="729129" cy="729129"/>
            </a:xfrm>
            <a:custGeom>
              <a:rect b="b" l="l" r="r" t="t"/>
              <a:pathLst>
                <a:path extrusionOk="0" h="7033" w="7033">
                  <a:moveTo>
                    <a:pt x="3517" y="1"/>
                  </a:moveTo>
                  <a:cubicBezTo>
                    <a:pt x="1575" y="1"/>
                    <a:pt x="1" y="1575"/>
                    <a:pt x="1" y="3517"/>
                  </a:cubicBezTo>
                  <a:cubicBezTo>
                    <a:pt x="1" y="5459"/>
                    <a:pt x="1575" y="7033"/>
                    <a:pt x="3517" y="7033"/>
                  </a:cubicBezTo>
                  <a:cubicBezTo>
                    <a:pt x="5459" y="7033"/>
                    <a:pt x="7033" y="5459"/>
                    <a:pt x="7033" y="3517"/>
                  </a:cubicBezTo>
                  <a:cubicBezTo>
                    <a:pt x="7033" y="1575"/>
                    <a:pt x="5459" y="1"/>
                    <a:pt x="35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5003482" y="2757637"/>
              <a:ext cx="725396" cy="104"/>
            </a:xfrm>
            <a:custGeom>
              <a:rect b="b" l="l" r="r" t="t"/>
              <a:pathLst>
                <a:path extrusionOk="0" fill="none" h="1" w="6997">
                  <a:moveTo>
                    <a:pt x="0" y="1"/>
                  </a:moveTo>
                  <a:lnTo>
                    <a:pt x="6997" y="1"/>
                  </a:lnTo>
                </a:path>
              </a:pathLst>
            </a:custGeom>
            <a:noFill/>
            <a:ln cap="rnd" cmpd="sng" w="9525">
              <a:solidFill>
                <a:schemeClr val="l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3399277" y="2757338"/>
              <a:ext cx="886918" cy="104"/>
            </a:xfrm>
            <a:custGeom>
              <a:rect b="b" l="l" r="r" t="t"/>
              <a:pathLst>
                <a:path extrusionOk="0" fill="none" h="1" w="8555">
                  <a:moveTo>
                    <a:pt x="8555" y="1"/>
                  </a:moveTo>
                  <a:lnTo>
                    <a:pt x="0" y="1"/>
                  </a:lnTo>
                </a:path>
              </a:pathLst>
            </a:custGeom>
            <a:noFill/>
            <a:ln cap="rnd" cmpd="sng" w="9525">
              <a:solidFill>
                <a:schemeClr val="l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48"/>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highlight>
                  <a:schemeClr val="dk2"/>
                </a:highlight>
              </a:rPr>
              <a:t>CONCLUSION</a:t>
            </a:r>
            <a:endParaRPr>
              <a:highlight>
                <a:schemeClr val="dk2"/>
              </a:highlight>
            </a:endParaRPr>
          </a:p>
        </p:txBody>
      </p:sp>
      <p:sp>
        <p:nvSpPr>
          <p:cNvPr id="949" name="Google Shape;949;p48"/>
          <p:cNvSpPr/>
          <p:nvPr/>
        </p:nvSpPr>
        <p:spPr>
          <a:xfrm>
            <a:off x="2800332" y="2378751"/>
            <a:ext cx="501808" cy="390605"/>
          </a:xfrm>
          <a:custGeom>
            <a:rect b="b" l="l" r="r" t="t"/>
            <a:pathLst>
              <a:path extrusionOk="0" h="4345" w="5582">
                <a:moveTo>
                  <a:pt x="2176" y="0"/>
                </a:moveTo>
                <a:cubicBezTo>
                  <a:pt x="1979" y="0"/>
                  <a:pt x="1817" y="108"/>
                  <a:pt x="1733" y="177"/>
                </a:cubicBezTo>
                <a:cubicBezTo>
                  <a:pt x="1722" y="499"/>
                  <a:pt x="2039" y="713"/>
                  <a:pt x="2324" y="789"/>
                </a:cubicBezTo>
                <a:cubicBezTo>
                  <a:pt x="2393" y="808"/>
                  <a:pt x="2385" y="912"/>
                  <a:pt x="2324" y="912"/>
                </a:cubicBezTo>
                <a:cubicBezTo>
                  <a:pt x="2319" y="912"/>
                  <a:pt x="2314" y="911"/>
                  <a:pt x="2308" y="910"/>
                </a:cubicBezTo>
                <a:cubicBezTo>
                  <a:pt x="2221" y="886"/>
                  <a:pt x="2132" y="851"/>
                  <a:pt x="2047" y="808"/>
                </a:cubicBezTo>
                <a:cubicBezTo>
                  <a:pt x="1923" y="992"/>
                  <a:pt x="1727" y="1144"/>
                  <a:pt x="1500" y="1168"/>
                </a:cubicBezTo>
                <a:cubicBezTo>
                  <a:pt x="1497" y="1169"/>
                  <a:pt x="1494" y="1169"/>
                  <a:pt x="1492" y="1169"/>
                </a:cubicBezTo>
                <a:cubicBezTo>
                  <a:pt x="1421" y="1169"/>
                  <a:pt x="1408" y="1056"/>
                  <a:pt x="1483" y="1049"/>
                </a:cubicBezTo>
                <a:cubicBezTo>
                  <a:pt x="1671" y="1029"/>
                  <a:pt x="1842" y="901"/>
                  <a:pt x="1945" y="746"/>
                </a:cubicBezTo>
                <a:cubicBezTo>
                  <a:pt x="1757" y="619"/>
                  <a:pt x="1614" y="437"/>
                  <a:pt x="1612" y="205"/>
                </a:cubicBezTo>
                <a:cubicBezTo>
                  <a:pt x="1542" y="174"/>
                  <a:pt x="1474" y="161"/>
                  <a:pt x="1411" y="161"/>
                </a:cubicBezTo>
                <a:cubicBezTo>
                  <a:pt x="1075" y="161"/>
                  <a:pt x="842" y="527"/>
                  <a:pt x="842" y="527"/>
                </a:cubicBezTo>
                <a:cubicBezTo>
                  <a:pt x="391" y="558"/>
                  <a:pt x="365" y="969"/>
                  <a:pt x="366" y="1085"/>
                </a:cubicBezTo>
                <a:cubicBezTo>
                  <a:pt x="455" y="1137"/>
                  <a:pt x="561" y="1165"/>
                  <a:pt x="665" y="1165"/>
                </a:cubicBezTo>
                <a:cubicBezTo>
                  <a:pt x="730" y="1165"/>
                  <a:pt x="794" y="1154"/>
                  <a:pt x="851" y="1132"/>
                </a:cubicBezTo>
                <a:cubicBezTo>
                  <a:pt x="855" y="1130"/>
                  <a:pt x="858" y="1128"/>
                  <a:pt x="861" y="1127"/>
                </a:cubicBezTo>
                <a:cubicBezTo>
                  <a:pt x="1034" y="1054"/>
                  <a:pt x="1098" y="882"/>
                  <a:pt x="1061" y="702"/>
                </a:cubicBezTo>
                <a:cubicBezTo>
                  <a:pt x="1053" y="659"/>
                  <a:pt x="1086" y="635"/>
                  <a:pt x="1120" y="635"/>
                </a:cubicBezTo>
                <a:cubicBezTo>
                  <a:pt x="1147" y="635"/>
                  <a:pt x="1175" y="651"/>
                  <a:pt x="1182" y="685"/>
                </a:cubicBezTo>
                <a:cubicBezTo>
                  <a:pt x="1225" y="897"/>
                  <a:pt x="1148" y="1098"/>
                  <a:pt x="977" y="1202"/>
                </a:cubicBezTo>
                <a:cubicBezTo>
                  <a:pt x="1139" y="1388"/>
                  <a:pt x="1173" y="1650"/>
                  <a:pt x="1054" y="1875"/>
                </a:cubicBezTo>
                <a:cubicBezTo>
                  <a:pt x="1042" y="1898"/>
                  <a:pt x="1020" y="1908"/>
                  <a:pt x="999" y="1908"/>
                </a:cubicBezTo>
                <a:cubicBezTo>
                  <a:pt x="958" y="1908"/>
                  <a:pt x="919" y="1873"/>
                  <a:pt x="943" y="1828"/>
                </a:cubicBezTo>
                <a:cubicBezTo>
                  <a:pt x="1046" y="1634"/>
                  <a:pt x="1018" y="1407"/>
                  <a:pt x="859" y="1254"/>
                </a:cubicBezTo>
                <a:cubicBezTo>
                  <a:pt x="856" y="1255"/>
                  <a:pt x="854" y="1256"/>
                  <a:pt x="850" y="1257"/>
                </a:cubicBezTo>
                <a:cubicBezTo>
                  <a:pt x="790" y="1274"/>
                  <a:pt x="726" y="1282"/>
                  <a:pt x="660" y="1282"/>
                </a:cubicBezTo>
                <a:cubicBezTo>
                  <a:pt x="535" y="1282"/>
                  <a:pt x="407" y="1251"/>
                  <a:pt x="300" y="1188"/>
                </a:cubicBezTo>
                <a:cubicBezTo>
                  <a:pt x="1" y="1539"/>
                  <a:pt x="276" y="1855"/>
                  <a:pt x="276" y="1855"/>
                </a:cubicBezTo>
                <a:cubicBezTo>
                  <a:pt x="141" y="2391"/>
                  <a:pt x="692" y="2419"/>
                  <a:pt x="692" y="2419"/>
                </a:cubicBezTo>
                <a:cubicBezTo>
                  <a:pt x="760" y="2732"/>
                  <a:pt x="1076" y="2768"/>
                  <a:pt x="1208" y="2769"/>
                </a:cubicBezTo>
                <a:cubicBezTo>
                  <a:pt x="1207" y="2761"/>
                  <a:pt x="1207" y="2752"/>
                  <a:pt x="1210" y="2743"/>
                </a:cubicBezTo>
                <a:cubicBezTo>
                  <a:pt x="1259" y="2580"/>
                  <a:pt x="1347" y="2439"/>
                  <a:pt x="1461" y="2332"/>
                </a:cubicBezTo>
                <a:cubicBezTo>
                  <a:pt x="1352" y="2137"/>
                  <a:pt x="1314" y="1879"/>
                  <a:pt x="1507" y="1719"/>
                </a:cubicBezTo>
                <a:cubicBezTo>
                  <a:pt x="1519" y="1710"/>
                  <a:pt x="1531" y="1705"/>
                  <a:pt x="1543" y="1705"/>
                </a:cubicBezTo>
                <a:cubicBezTo>
                  <a:pt x="1591" y="1705"/>
                  <a:pt x="1629" y="1775"/>
                  <a:pt x="1581" y="1815"/>
                </a:cubicBezTo>
                <a:cubicBezTo>
                  <a:pt x="1444" y="1929"/>
                  <a:pt x="1482" y="2117"/>
                  <a:pt x="1557" y="2255"/>
                </a:cubicBezTo>
                <a:cubicBezTo>
                  <a:pt x="1679" y="2173"/>
                  <a:pt x="1823" y="2125"/>
                  <a:pt x="1979" y="2125"/>
                </a:cubicBezTo>
                <a:cubicBezTo>
                  <a:pt x="2033" y="2125"/>
                  <a:pt x="2090" y="2131"/>
                  <a:pt x="2147" y="2144"/>
                </a:cubicBezTo>
                <a:cubicBezTo>
                  <a:pt x="2218" y="2159"/>
                  <a:pt x="2209" y="2266"/>
                  <a:pt x="2145" y="2266"/>
                </a:cubicBezTo>
                <a:cubicBezTo>
                  <a:pt x="2141" y="2266"/>
                  <a:pt x="2136" y="2265"/>
                  <a:pt x="2131" y="2264"/>
                </a:cubicBezTo>
                <a:cubicBezTo>
                  <a:pt x="2079" y="2253"/>
                  <a:pt x="2029" y="2248"/>
                  <a:pt x="1981" y="2248"/>
                </a:cubicBezTo>
                <a:cubicBezTo>
                  <a:pt x="1664" y="2248"/>
                  <a:pt x="1416" y="2473"/>
                  <a:pt x="1323" y="2790"/>
                </a:cubicBezTo>
                <a:cubicBezTo>
                  <a:pt x="1316" y="2809"/>
                  <a:pt x="1306" y="2819"/>
                  <a:pt x="1293" y="2825"/>
                </a:cubicBezTo>
                <a:cubicBezTo>
                  <a:pt x="1414" y="3055"/>
                  <a:pt x="1683" y="3101"/>
                  <a:pt x="1878" y="3101"/>
                </a:cubicBezTo>
                <a:cubicBezTo>
                  <a:pt x="2008" y="3101"/>
                  <a:pt x="2106" y="3080"/>
                  <a:pt x="2106" y="3080"/>
                </a:cubicBezTo>
                <a:cubicBezTo>
                  <a:pt x="2195" y="3249"/>
                  <a:pt x="2328" y="3296"/>
                  <a:pt x="2451" y="3296"/>
                </a:cubicBezTo>
                <a:cubicBezTo>
                  <a:pt x="2467" y="3296"/>
                  <a:pt x="2482" y="3295"/>
                  <a:pt x="2498" y="3294"/>
                </a:cubicBezTo>
                <a:cubicBezTo>
                  <a:pt x="2673" y="3688"/>
                  <a:pt x="2954" y="4312"/>
                  <a:pt x="2983" y="4345"/>
                </a:cubicBezTo>
                <a:lnTo>
                  <a:pt x="3239" y="4261"/>
                </a:lnTo>
                <a:lnTo>
                  <a:pt x="2946" y="3349"/>
                </a:lnTo>
                <a:lnTo>
                  <a:pt x="2946" y="3349"/>
                </a:lnTo>
                <a:cubicBezTo>
                  <a:pt x="2998" y="3373"/>
                  <a:pt x="3048" y="3382"/>
                  <a:pt x="3093" y="3382"/>
                </a:cubicBezTo>
                <a:cubicBezTo>
                  <a:pt x="3230" y="3382"/>
                  <a:pt x="3325" y="3297"/>
                  <a:pt x="3325" y="3297"/>
                </a:cubicBezTo>
                <a:cubicBezTo>
                  <a:pt x="3331" y="3302"/>
                  <a:pt x="3337" y="3308"/>
                  <a:pt x="3342" y="3314"/>
                </a:cubicBezTo>
                <a:cubicBezTo>
                  <a:pt x="3580" y="3194"/>
                  <a:pt x="3614" y="2915"/>
                  <a:pt x="3525" y="2674"/>
                </a:cubicBezTo>
                <a:cubicBezTo>
                  <a:pt x="3507" y="2626"/>
                  <a:pt x="3548" y="2590"/>
                  <a:pt x="3586" y="2590"/>
                </a:cubicBezTo>
                <a:cubicBezTo>
                  <a:pt x="3607" y="2590"/>
                  <a:pt x="3627" y="2601"/>
                  <a:pt x="3636" y="2626"/>
                </a:cubicBezTo>
                <a:cubicBezTo>
                  <a:pt x="3688" y="2766"/>
                  <a:pt x="3704" y="2919"/>
                  <a:pt x="3676" y="3056"/>
                </a:cubicBezTo>
                <a:cubicBezTo>
                  <a:pt x="3734" y="3122"/>
                  <a:pt x="3810" y="3157"/>
                  <a:pt x="3889" y="3157"/>
                </a:cubicBezTo>
                <a:cubicBezTo>
                  <a:pt x="3945" y="3157"/>
                  <a:pt x="4003" y="3139"/>
                  <a:pt x="4056" y="3102"/>
                </a:cubicBezTo>
                <a:cubicBezTo>
                  <a:pt x="4068" y="3095"/>
                  <a:pt x="4080" y="3091"/>
                  <a:pt x="4091" y="3091"/>
                </a:cubicBezTo>
                <a:cubicBezTo>
                  <a:pt x="4143" y="3091"/>
                  <a:pt x="4184" y="3162"/>
                  <a:pt x="4131" y="3198"/>
                </a:cubicBezTo>
                <a:cubicBezTo>
                  <a:pt x="4053" y="3251"/>
                  <a:pt x="3970" y="3277"/>
                  <a:pt x="3887" y="3277"/>
                </a:cubicBezTo>
                <a:cubicBezTo>
                  <a:pt x="3796" y="3277"/>
                  <a:pt x="3708" y="3245"/>
                  <a:pt x="3633" y="3183"/>
                </a:cubicBezTo>
                <a:cubicBezTo>
                  <a:pt x="3594" y="3267"/>
                  <a:pt x="3532" y="3341"/>
                  <a:pt x="3446" y="3395"/>
                </a:cubicBezTo>
                <a:cubicBezTo>
                  <a:pt x="3571" y="3474"/>
                  <a:pt x="3701" y="3500"/>
                  <a:pt x="3819" y="3500"/>
                </a:cubicBezTo>
                <a:cubicBezTo>
                  <a:pt x="4035" y="3500"/>
                  <a:pt x="4206" y="3412"/>
                  <a:pt x="4206" y="3412"/>
                </a:cubicBezTo>
                <a:cubicBezTo>
                  <a:pt x="4295" y="3569"/>
                  <a:pt x="4416" y="3613"/>
                  <a:pt x="4524" y="3613"/>
                </a:cubicBezTo>
                <a:cubicBezTo>
                  <a:pt x="4665" y="3613"/>
                  <a:pt x="4784" y="3537"/>
                  <a:pt x="4784" y="3537"/>
                </a:cubicBezTo>
                <a:cubicBezTo>
                  <a:pt x="5186" y="3361"/>
                  <a:pt x="5169" y="3122"/>
                  <a:pt x="5146" y="3034"/>
                </a:cubicBezTo>
                <a:cubicBezTo>
                  <a:pt x="5126" y="3033"/>
                  <a:pt x="5108" y="3023"/>
                  <a:pt x="5097" y="2999"/>
                </a:cubicBezTo>
                <a:cubicBezTo>
                  <a:pt x="4992" y="2753"/>
                  <a:pt x="4778" y="2592"/>
                  <a:pt x="4529" y="2592"/>
                </a:cubicBezTo>
                <a:cubicBezTo>
                  <a:pt x="4465" y="2592"/>
                  <a:pt x="4399" y="2603"/>
                  <a:pt x="4331" y="2626"/>
                </a:cubicBezTo>
                <a:cubicBezTo>
                  <a:pt x="4324" y="2628"/>
                  <a:pt x="4317" y="2629"/>
                  <a:pt x="4311" y="2629"/>
                </a:cubicBezTo>
                <a:cubicBezTo>
                  <a:pt x="4250" y="2629"/>
                  <a:pt x="4218" y="2536"/>
                  <a:pt x="4284" y="2514"/>
                </a:cubicBezTo>
                <a:cubicBezTo>
                  <a:pt x="4366" y="2486"/>
                  <a:pt x="4447" y="2473"/>
                  <a:pt x="4525" y="2473"/>
                </a:cubicBezTo>
                <a:cubicBezTo>
                  <a:pt x="4580" y="2473"/>
                  <a:pt x="4633" y="2479"/>
                  <a:pt x="4684" y="2491"/>
                </a:cubicBezTo>
                <a:cubicBezTo>
                  <a:pt x="4753" y="2335"/>
                  <a:pt x="4752" y="2148"/>
                  <a:pt x="4590" y="2049"/>
                </a:cubicBezTo>
                <a:cubicBezTo>
                  <a:pt x="4535" y="2016"/>
                  <a:pt x="4577" y="1944"/>
                  <a:pt x="4631" y="1944"/>
                </a:cubicBezTo>
                <a:cubicBezTo>
                  <a:pt x="4641" y="1944"/>
                  <a:pt x="4653" y="1947"/>
                  <a:pt x="4664" y="1954"/>
                </a:cubicBezTo>
                <a:cubicBezTo>
                  <a:pt x="4868" y="2077"/>
                  <a:pt x="4885" y="2329"/>
                  <a:pt x="4800" y="2529"/>
                </a:cubicBezTo>
                <a:cubicBezTo>
                  <a:pt x="4967" y="2600"/>
                  <a:pt x="5107" y="2737"/>
                  <a:pt x="5194" y="2921"/>
                </a:cubicBezTo>
                <a:cubicBezTo>
                  <a:pt x="5582" y="2371"/>
                  <a:pt x="5252" y="2089"/>
                  <a:pt x="5252" y="2089"/>
                </a:cubicBezTo>
                <a:cubicBezTo>
                  <a:pt x="5334" y="1647"/>
                  <a:pt x="5159" y="1479"/>
                  <a:pt x="5067" y="1423"/>
                </a:cubicBezTo>
                <a:cubicBezTo>
                  <a:pt x="5056" y="1442"/>
                  <a:pt x="5036" y="1457"/>
                  <a:pt x="5011" y="1457"/>
                </a:cubicBezTo>
                <a:cubicBezTo>
                  <a:pt x="5005" y="1457"/>
                  <a:pt x="4999" y="1457"/>
                  <a:pt x="4992" y="1455"/>
                </a:cubicBezTo>
                <a:cubicBezTo>
                  <a:pt x="4933" y="1438"/>
                  <a:pt x="4870" y="1429"/>
                  <a:pt x="4806" y="1429"/>
                </a:cubicBezTo>
                <a:cubicBezTo>
                  <a:pt x="4609" y="1429"/>
                  <a:pt x="4403" y="1509"/>
                  <a:pt x="4268" y="1662"/>
                </a:cubicBezTo>
                <a:cubicBezTo>
                  <a:pt x="4254" y="1677"/>
                  <a:pt x="4238" y="1683"/>
                  <a:pt x="4222" y="1683"/>
                </a:cubicBezTo>
                <a:cubicBezTo>
                  <a:pt x="4176" y="1683"/>
                  <a:pt x="4133" y="1631"/>
                  <a:pt x="4172" y="1587"/>
                </a:cubicBezTo>
                <a:cubicBezTo>
                  <a:pt x="4251" y="1498"/>
                  <a:pt x="4345" y="1430"/>
                  <a:pt x="4449" y="1384"/>
                </a:cubicBezTo>
                <a:cubicBezTo>
                  <a:pt x="4399" y="1257"/>
                  <a:pt x="4330" y="1058"/>
                  <a:pt x="4418" y="955"/>
                </a:cubicBezTo>
                <a:cubicBezTo>
                  <a:pt x="4431" y="940"/>
                  <a:pt x="4447" y="933"/>
                  <a:pt x="4463" y="933"/>
                </a:cubicBezTo>
                <a:cubicBezTo>
                  <a:pt x="4508" y="933"/>
                  <a:pt x="4551" y="986"/>
                  <a:pt x="4514" y="1029"/>
                </a:cubicBezTo>
                <a:cubicBezTo>
                  <a:pt x="4513" y="1030"/>
                  <a:pt x="4513" y="1030"/>
                  <a:pt x="4513" y="1030"/>
                </a:cubicBezTo>
                <a:cubicBezTo>
                  <a:pt x="4512" y="1032"/>
                  <a:pt x="4511" y="1034"/>
                  <a:pt x="4510" y="1037"/>
                </a:cubicBezTo>
                <a:cubicBezTo>
                  <a:pt x="4508" y="1045"/>
                  <a:pt x="4503" y="1069"/>
                  <a:pt x="4503" y="1086"/>
                </a:cubicBezTo>
                <a:cubicBezTo>
                  <a:pt x="4502" y="1173"/>
                  <a:pt x="4531" y="1260"/>
                  <a:pt x="4564" y="1341"/>
                </a:cubicBezTo>
                <a:cubicBezTo>
                  <a:pt x="4639" y="1320"/>
                  <a:pt x="4718" y="1309"/>
                  <a:pt x="4797" y="1309"/>
                </a:cubicBezTo>
                <a:cubicBezTo>
                  <a:pt x="4868" y="1309"/>
                  <a:pt x="4940" y="1317"/>
                  <a:pt x="5011" y="1335"/>
                </a:cubicBezTo>
                <a:cubicBezTo>
                  <a:pt x="4940" y="732"/>
                  <a:pt x="4348" y="708"/>
                  <a:pt x="4348" y="708"/>
                </a:cubicBezTo>
                <a:cubicBezTo>
                  <a:pt x="4223" y="378"/>
                  <a:pt x="3937" y="318"/>
                  <a:pt x="3747" y="318"/>
                </a:cubicBezTo>
                <a:cubicBezTo>
                  <a:pt x="3697" y="318"/>
                  <a:pt x="3654" y="322"/>
                  <a:pt x="3622" y="327"/>
                </a:cubicBezTo>
                <a:cubicBezTo>
                  <a:pt x="3544" y="655"/>
                  <a:pt x="3635" y="1005"/>
                  <a:pt x="3972" y="1153"/>
                </a:cubicBezTo>
                <a:cubicBezTo>
                  <a:pt x="4035" y="1180"/>
                  <a:pt x="4006" y="1270"/>
                  <a:pt x="3949" y="1270"/>
                </a:cubicBezTo>
                <a:cubicBezTo>
                  <a:pt x="3941" y="1270"/>
                  <a:pt x="3933" y="1268"/>
                  <a:pt x="3924" y="1264"/>
                </a:cubicBezTo>
                <a:cubicBezTo>
                  <a:pt x="3747" y="1187"/>
                  <a:pt x="3627" y="1061"/>
                  <a:pt x="3555" y="911"/>
                </a:cubicBezTo>
                <a:cubicBezTo>
                  <a:pt x="3475" y="933"/>
                  <a:pt x="3389" y="946"/>
                  <a:pt x="3304" y="946"/>
                </a:cubicBezTo>
                <a:cubicBezTo>
                  <a:pt x="3103" y="946"/>
                  <a:pt x="2909" y="873"/>
                  <a:pt x="2808" y="676"/>
                </a:cubicBezTo>
                <a:cubicBezTo>
                  <a:pt x="2784" y="630"/>
                  <a:pt x="2824" y="595"/>
                  <a:pt x="2864" y="595"/>
                </a:cubicBezTo>
                <a:cubicBezTo>
                  <a:pt x="2885" y="595"/>
                  <a:pt x="2907" y="605"/>
                  <a:pt x="2919" y="629"/>
                </a:cubicBezTo>
                <a:cubicBezTo>
                  <a:pt x="2994" y="774"/>
                  <a:pt x="3147" y="826"/>
                  <a:pt x="3303" y="826"/>
                </a:cubicBezTo>
                <a:cubicBezTo>
                  <a:pt x="3374" y="826"/>
                  <a:pt x="3445" y="815"/>
                  <a:pt x="3511" y="798"/>
                </a:cubicBezTo>
                <a:cubicBezTo>
                  <a:pt x="3463" y="633"/>
                  <a:pt x="3465" y="449"/>
                  <a:pt x="3512" y="270"/>
                </a:cubicBezTo>
                <a:cubicBezTo>
                  <a:pt x="3362" y="99"/>
                  <a:pt x="3185" y="48"/>
                  <a:pt x="3027" y="48"/>
                </a:cubicBezTo>
                <a:cubicBezTo>
                  <a:pt x="2784" y="48"/>
                  <a:pt x="2584" y="168"/>
                  <a:pt x="2584" y="168"/>
                </a:cubicBezTo>
                <a:cubicBezTo>
                  <a:pt x="2441" y="44"/>
                  <a:pt x="2302" y="0"/>
                  <a:pt x="2176"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48"/>
          <p:cNvGrpSpPr/>
          <p:nvPr/>
        </p:nvGrpSpPr>
        <p:grpSpPr>
          <a:xfrm>
            <a:off x="2871570" y="4289678"/>
            <a:ext cx="355285" cy="331959"/>
            <a:chOff x="2871695" y="3546278"/>
            <a:chExt cx="355285" cy="331959"/>
          </a:xfrm>
        </p:grpSpPr>
        <p:sp>
          <p:nvSpPr>
            <p:cNvPr id="951" name="Google Shape;951;p48"/>
            <p:cNvSpPr/>
            <p:nvPr/>
          </p:nvSpPr>
          <p:spPr>
            <a:xfrm>
              <a:off x="2893466" y="3560170"/>
              <a:ext cx="333514" cy="318067"/>
            </a:xfrm>
            <a:custGeom>
              <a:rect b="b" l="l" r="r" t="t"/>
              <a:pathLst>
                <a:path extrusionOk="0" h="3068" w="3217">
                  <a:moveTo>
                    <a:pt x="309" y="0"/>
                  </a:moveTo>
                  <a:cubicBezTo>
                    <a:pt x="286" y="0"/>
                    <a:pt x="264" y="9"/>
                    <a:pt x="247" y="25"/>
                  </a:cubicBezTo>
                  <a:cubicBezTo>
                    <a:pt x="0" y="268"/>
                    <a:pt x="12" y="606"/>
                    <a:pt x="169" y="775"/>
                  </a:cubicBezTo>
                  <a:cubicBezTo>
                    <a:pt x="320" y="938"/>
                    <a:pt x="1196" y="1794"/>
                    <a:pt x="1386" y="1980"/>
                  </a:cubicBezTo>
                  <a:cubicBezTo>
                    <a:pt x="1407" y="2000"/>
                    <a:pt x="1435" y="2012"/>
                    <a:pt x="1464" y="2012"/>
                  </a:cubicBezTo>
                  <a:cubicBezTo>
                    <a:pt x="1467" y="2012"/>
                    <a:pt x="1470" y="2012"/>
                    <a:pt x="1472" y="2011"/>
                  </a:cubicBezTo>
                  <a:lnTo>
                    <a:pt x="1666" y="1998"/>
                  </a:lnTo>
                  <a:cubicBezTo>
                    <a:pt x="1669" y="1998"/>
                    <a:pt x="1672" y="1998"/>
                    <a:pt x="1675" y="1998"/>
                  </a:cubicBezTo>
                  <a:cubicBezTo>
                    <a:pt x="1706" y="1998"/>
                    <a:pt x="1735" y="2011"/>
                    <a:pt x="1756" y="2033"/>
                  </a:cubicBezTo>
                  <a:cubicBezTo>
                    <a:pt x="1962" y="2240"/>
                    <a:pt x="2537" y="2775"/>
                    <a:pt x="2776" y="2992"/>
                  </a:cubicBezTo>
                  <a:cubicBezTo>
                    <a:pt x="2835" y="3045"/>
                    <a:pt x="2893" y="3067"/>
                    <a:pt x="2945" y="3067"/>
                  </a:cubicBezTo>
                  <a:cubicBezTo>
                    <a:pt x="3115" y="3067"/>
                    <a:pt x="3216" y="2829"/>
                    <a:pt x="3062" y="2678"/>
                  </a:cubicBezTo>
                  <a:cubicBezTo>
                    <a:pt x="2914" y="2535"/>
                    <a:pt x="759" y="406"/>
                    <a:pt x="368" y="24"/>
                  </a:cubicBezTo>
                  <a:cubicBezTo>
                    <a:pt x="352" y="8"/>
                    <a:pt x="330" y="0"/>
                    <a:pt x="309"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3057577" y="3546278"/>
              <a:ext cx="158412" cy="156649"/>
            </a:xfrm>
            <a:custGeom>
              <a:rect b="b" l="l" r="r" t="t"/>
              <a:pathLst>
                <a:path extrusionOk="0" h="1511" w="1528">
                  <a:moveTo>
                    <a:pt x="904" y="0"/>
                  </a:moveTo>
                  <a:cubicBezTo>
                    <a:pt x="880" y="0"/>
                    <a:pt x="856" y="10"/>
                    <a:pt x="838" y="28"/>
                  </a:cubicBezTo>
                  <a:lnTo>
                    <a:pt x="165" y="705"/>
                  </a:lnTo>
                  <a:cubicBezTo>
                    <a:pt x="32" y="810"/>
                    <a:pt x="0" y="1002"/>
                    <a:pt x="41" y="1257"/>
                  </a:cubicBezTo>
                  <a:cubicBezTo>
                    <a:pt x="137" y="1344"/>
                    <a:pt x="287" y="1483"/>
                    <a:pt x="287" y="1483"/>
                  </a:cubicBezTo>
                  <a:cubicBezTo>
                    <a:pt x="287" y="1483"/>
                    <a:pt x="365" y="1510"/>
                    <a:pt x="468" y="1510"/>
                  </a:cubicBezTo>
                  <a:cubicBezTo>
                    <a:pt x="560" y="1510"/>
                    <a:pt x="673" y="1488"/>
                    <a:pt x="767" y="1407"/>
                  </a:cubicBezTo>
                  <a:cubicBezTo>
                    <a:pt x="770" y="1405"/>
                    <a:pt x="772" y="1404"/>
                    <a:pt x="774" y="1402"/>
                  </a:cubicBezTo>
                  <a:lnTo>
                    <a:pt x="1491" y="680"/>
                  </a:lnTo>
                  <a:cubicBezTo>
                    <a:pt x="1527" y="643"/>
                    <a:pt x="1527" y="584"/>
                    <a:pt x="1491" y="547"/>
                  </a:cubicBezTo>
                  <a:cubicBezTo>
                    <a:pt x="1473" y="529"/>
                    <a:pt x="1449" y="520"/>
                    <a:pt x="1425" y="520"/>
                  </a:cubicBezTo>
                  <a:cubicBezTo>
                    <a:pt x="1401" y="520"/>
                    <a:pt x="1377" y="530"/>
                    <a:pt x="1358" y="548"/>
                  </a:cubicBezTo>
                  <a:lnTo>
                    <a:pt x="669" y="1242"/>
                  </a:lnTo>
                  <a:cubicBezTo>
                    <a:pt x="632" y="1201"/>
                    <a:pt x="590" y="1157"/>
                    <a:pt x="546" y="1110"/>
                  </a:cubicBezTo>
                  <a:lnTo>
                    <a:pt x="1231" y="420"/>
                  </a:lnTo>
                  <a:cubicBezTo>
                    <a:pt x="1268" y="383"/>
                    <a:pt x="1267" y="324"/>
                    <a:pt x="1231" y="287"/>
                  </a:cubicBezTo>
                  <a:cubicBezTo>
                    <a:pt x="1212" y="269"/>
                    <a:pt x="1189" y="261"/>
                    <a:pt x="1165" y="261"/>
                  </a:cubicBezTo>
                  <a:cubicBezTo>
                    <a:pt x="1141" y="261"/>
                    <a:pt x="1116" y="270"/>
                    <a:pt x="1098" y="288"/>
                  </a:cubicBezTo>
                  <a:lnTo>
                    <a:pt x="418" y="973"/>
                  </a:lnTo>
                  <a:cubicBezTo>
                    <a:pt x="373" y="926"/>
                    <a:pt x="331" y="881"/>
                    <a:pt x="294" y="842"/>
                  </a:cubicBezTo>
                  <a:lnTo>
                    <a:pt x="971" y="160"/>
                  </a:lnTo>
                  <a:cubicBezTo>
                    <a:pt x="1008" y="123"/>
                    <a:pt x="1007" y="64"/>
                    <a:pt x="970" y="28"/>
                  </a:cubicBezTo>
                  <a:cubicBezTo>
                    <a:pt x="952" y="10"/>
                    <a:pt x="928" y="0"/>
                    <a:pt x="904"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2871695" y="3739104"/>
              <a:ext cx="144934" cy="135915"/>
            </a:xfrm>
            <a:custGeom>
              <a:rect b="b" l="l" r="r" t="t"/>
              <a:pathLst>
                <a:path extrusionOk="0" h="1311" w="1398">
                  <a:moveTo>
                    <a:pt x="1118" y="1"/>
                  </a:moveTo>
                  <a:cubicBezTo>
                    <a:pt x="1118" y="1"/>
                    <a:pt x="286" y="810"/>
                    <a:pt x="127" y="982"/>
                  </a:cubicBezTo>
                  <a:cubicBezTo>
                    <a:pt x="0" y="1120"/>
                    <a:pt x="150" y="1311"/>
                    <a:pt x="299" y="1311"/>
                  </a:cubicBezTo>
                  <a:cubicBezTo>
                    <a:pt x="335" y="1311"/>
                    <a:pt x="371" y="1300"/>
                    <a:pt x="402" y="1274"/>
                  </a:cubicBezTo>
                  <a:cubicBezTo>
                    <a:pt x="565" y="1140"/>
                    <a:pt x="1398" y="279"/>
                    <a:pt x="1398" y="279"/>
                  </a:cubicBezTo>
                  <a:lnTo>
                    <a:pt x="1118" y="1"/>
                  </a:ln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48"/>
          <p:cNvSpPr/>
          <p:nvPr/>
        </p:nvSpPr>
        <p:spPr>
          <a:xfrm>
            <a:off x="5901734" y="3392799"/>
            <a:ext cx="382928" cy="282951"/>
          </a:xfrm>
          <a:custGeom>
            <a:rect b="b" l="l" r="r" t="t"/>
            <a:pathLst>
              <a:path extrusionOk="0" h="3011" w="4075">
                <a:moveTo>
                  <a:pt x="1128" y="1"/>
                </a:moveTo>
                <a:cubicBezTo>
                  <a:pt x="835" y="1"/>
                  <a:pt x="544" y="129"/>
                  <a:pt x="346" y="377"/>
                </a:cubicBezTo>
                <a:cubicBezTo>
                  <a:pt x="1" y="808"/>
                  <a:pt x="70" y="1437"/>
                  <a:pt x="503" y="1783"/>
                </a:cubicBezTo>
                <a:lnTo>
                  <a:pt x="2038" y="3011"/>
                </a:lnTo>
                <a:lnTo>
                  <a:pt x="3573" y="1783"/>
                </a:lnTo>
                <a:cubicBezTo>
                  <a:pt x="4004" y="1437"/>
                  <a:pt x="4075" y="808"/>
                  <a:pt x="3729" y="377"/>
                </a:cubicBezTo>
                <a:cubicBezTo>
                  <a:pt x="3531" y="129"/>
                  <a:pt x="3241" y="1"/>
                  <a:pt x="2947" y="1"/>
                </a:cubicBezTo>
                <a:cubicBezTo>
                  <a:pt x="2728" y="1"/>
                  <a:pt x="2507" y="72"/>
                  <a:pt x="2322" y="220"/>
                </a:cubicBezTo>
                <a:lnTo>
                  <a:pt x="2038" y="447"/>
                </a:lnTo>
                <a:lnTo>
                  <a:pt x="1753" y="220"/>
                </a:lnTo>
                <a:cubicBezTo>
                  <a:pt x="1568" y="72"/>
                  <a:pt x="1348" y="1"/>
                  <a:pt x="11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48"/>
          <p:cNvGrpSpPr/>
          <p:nvPr/>
        </p:nvGrpSpPr>
        <p:grpSpPr>
          <a:xfrm>
            <a:off x="2830205" y="3392287"/>
            <a:ext cx="438010" cy="236684"/>
            <a:chOff x="2830330" y="2648887"/>
            <a:chExt cx="438010" cy="236684"/>
          </a:xfrm>
        </p:grpSpPr>
        <p:sp>
          <p:nvSpPr>
            <p:cNvPr id="956" name="Google Shape;956;p48"/>
            <p:cNvSpPr/>
            <p:nvPr/>
          </p:nvSpPr>
          <p:spPr>
            <a:xfrm>
              <a:off x="3149740" y="2649405"/>
              <a:ext cx="41884" cy="236166"/>
            </a:xfrm>
            <a:custGeom>
              <a:rect b="b" l="l" r="r" t="t"/>
              <a:pathLst>
                <a:path extrusionOk="0" h="2278" w="404">
                  <a:moveTo>
                    <a:pt x="205" y="1"/>
                  </a:moveTo>
                  <a:cubicBezTo>
                    <a:pt x="95" y="1"/>
                    <a:pt x="5" y="90"/>
                    <a:pt x="5" y="200"/>
                  </a:cubicBezTo>
                  <a:lnTo>
                    <a:pt x="1" y="2078"/>
                  </a:lnTo>
                  <a:cubicBezTo>
                    <a:pt x="0" y="2188"/>
                    <a:pt x="89" y="2277"/>
                    <a:pt x="199" y="2278"/>
                  </a:cubicBezTo>
                  <a:cubicBezTo>
                    <a:pt x="309" y="2278"/>
                    <a:pt x="398" y="2189"/>
                    <a:pt x="398" y="2079"/>
                  </a:cubicBezTo>
                  <a:lnTo>
                    <a:pt x="403" y="201"/>
                  </a:lnTo>
                  <a:cubicBezTo>
                    <a:pt x="404" y="91"/>
                    <a:pt x="315" y="2"/>
                    <a:pt x="205" y="1"/>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3199503" y="2691910"/>
              <a:ext cx="41676" cy="151466"/>
            </a:xfrm>
            <a:custGeom>
              <a:rect b="b" l="l" r="r" t="t"/>
              <a:pathLst>
                <a:path extrusionOk="0" h="1461" w="402">
                  <a:moveTo>
                    <a:pt x="201" y="0"/>
                  </a:moveTo>
                  <a:cubicBezTo>
                    <a:pt x="92" y="0"/>
                    <a:pt x="4" y="89"/>
                    <a:pt x="3" y="198"/>
                  </a:cubicBezTo>
                  <a:lnTo>
                    <a:pt x="0" y="1262"/>
                  </a:lnTo>
                  <a:cubicBezTo>
                    <a:pt x="0" y="1372"/>
                    <a:pt x="89" y="1461"/>
                    <a:pt x="200" y="1461"/>
                  </a:cubicBezTo>
                  <a:cubicBezTo>
                    <a:pt x="200" y="1461"/>
                    <a:pt x="201" y="1461"/>
                    <a:pt x="201" y="1461"/>
                  </a:cubicBezTo>
                  <a:cubicBezTo>
                    <a:pt x="310" y="1461"/>
                    <a:pt x="399" y="1372"/>
                    <a:pt x="399" y="1263"/>
                  </a:cubicBezTo>
                  <a:lnTo>
                    <a:pt x="401" y="199"/>
                  </a:lnTo>
                  <a:cubicBezTo>
                    <a:pt x="401" y="89"/>
                    <a:pt x="313" y="0"/>
                    <a:pt x="203" y="0"/>
                  </a:cubicBezTo>
                  <a:cubicBezTo>
                    <a:pt x="202" y="0"/>
                    <a:pt x="202" y="0"/>
                    <a:pt x="201"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3248746" y="2748307"/>
              <a:ext cx="19594" cy="38774"/>
            </a:xfrm>
            <a:custGeom>
              <a:rect b="b" l="l" r="r" t="t"/>
              <a:pathLst>
                <a:path extrusionOk="0" h="374" w="189">
                  <a:moveTo>
                    <a:pt x="1" y="0"/>
                  </a:moveTo>
                  <a:cubicBezTo>
                    <a:pt x="1" y="122"/>
                    <a:pt x="0" y="286"/>
                    <a:pt x="0" y="374"/>
                  </a:cubicBezTo>
                  <a:cubicBezTo>
                    <a:pt x="1" y="374"/>
                    <a:pt x="1" y="374"/>
                    <a:pt x="2" y="374"/>
                  </a:cubicBezTo>
                  <a:cubicBezTo>
                    <a:pt x="104" y="374"/>
                    <a:pt x="187" y="290"/>
                    <a:pt x="188" y="188"/>
                  </a:cubicBezTo>
                  <a:cubicBezTo>
                    <a:pt x="188" y="84"/>
                    <a:pt x="104" y="0"/>
                    <a:pt x="1"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2907150" y="2648887"/>
              <a:ext cx="41780" cy="236062"/>
            </a:xfrm>
            <a:custGeom>
              <a:rect b="b" l="l" r="r" t="t"/>
              <a:pathLst>
                <a:path extrusionOk="0" h="2277" w="403">
                  <a:moveTo>
                    <a:pt x="205" y="0"/>
                  </a:moveTo>
                  <a:cubicBezTo>
                    <a:pt x="95" y="0"/>
                    <a:pt x="5" y="89"/>
                    <a:pt x="5" y="199"/>
                  </a:cubicBezTo>
                  <a:lnTo>
                    <a:pt x="0" y="2078"/>
                  </a:lnTo>
                  <a:cubicBezTo>
                    <a:pt x="0" y="2188"/>
                    <a:pt x="89" y="2277"/>
                    <a:pt x="198" y="2277"/>
                  </a:cubicBezTo>
                  <a:cubicBezTo>
                    <a:pt x="199" y="2277"/>
                    <a:pt x="199" y="2277"/>
                    <a:pt x="200" y="2277"/>
                  </a:cubicBezTo>
                  <a:cubicBezTo>
                    <a:pt x="309" y="2277"/>
                    <a:pt x="397" y="2188"/>
                    <a:pt x="398" y="2079"/>
                  </a:cubicBezTo>
                  <a:lnTo>
                    <a:pt x="403" y="200"/>
                  </a:lnTo>
                  <a:cubicBezTo>
                    <a:pt x="403" y="90"/>
                    <a:pt x="315" y="0"/>
                    <a:pt x="205"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2857492" y="2690977"/>
              <a:ext cx="41676" cy="151673"/>
            </a:xfrm>
            <a:custGeom>
              <a:rect b="b" l="l" r="r" t="t"/>
              <a:pathLst>
                <a:path extrusionOk="0" h="1463" w="402">
                  <a:moveTo>
                    <a:pt x="203" y="0"/>
                  </a:moveTo>
                  <a:cubicBezTo>
                    <a:pt x="93" y="0"/>
                    <a:pt x="4" y="90"/>
                    <a:pt x="3" y="200"/>
                  </a:cubicBezTo>
                  <a:lnTo>
                    <a:pt x="1" y="1263"/>
                  </a:lnTo>
                  <a:cubicBezTo>
                    <a:pt x="1" y="1373"/>
                    <a:pt x="90" y="1462"/>
                    <a:pt x="200" y="1462"/>
                  </a:cubicBezTo>
                  <a:cubicBezTo>
                    <a:pt x="310" y="1462"/>
                    <a:pt x="399" y="1374"/>
                    <a:pt x="399" y="1264"/>
                  </a:cubicBezTo>
                  <a:lnTo>
                    <a:pt x="402" y="200"/>
                  </a:lnTo>
                  <a:cubicBezTo>
                    <a:pt x="402" y="90"/>
                    <a:pt x="313" y="1"/>
                    <a:pt x="203" y="0"/>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2830330" y="2747270"/>
              <a:ext cx="19698" cy="38981"/>
            </a:xfrm>
            <a:custGeom>
              <a:rect b="b" l="l" r="r" t="t"/>
              <a:pathLst>
                <a:path extrusionOk="0" h="376" w="190">
                  <a:moveTo>
                    <a:pt x="189" y="1"/>
                  </a:moveTo>
                  <a:cubicBezTo>
                    <a:pt x="85" y="1"/>
                    <a:pt x="2" y="84"/>
                    <a:pt x="2" y="187"/>
                  </a:cubicBezTo>
                  <a:cubicBezTo>
                    <a:pt x="1" y="290"/>
                    <a:pt x="85" y="374"/>
                    <a:pt x="189" y="375"/>
                  </a:cubicBezTo>
                  <a:cubicBezTo>
                    <a:pt x="189" y="286"/>
                    <a:pt x="189" y="124"/>
                    <a:pt x="189" y="1"/>
                  </a:cubicBez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2962925" y="2744264"/>
              <a:ext cx="174896" cy="36907"/>
            </a:xfrm>
            <a:custGeom>
              <a:rect b="b" l="l" r="r" t="t"/>
              <a:pathLst>
                <a:path extrusionOk="0" h="356" w="1687">
                  <a:moveTo>
                    <a:pt x="1" y="1"/>
                  </a:moveTo>
                  <a:lnTo>
                    <a:pt x="0" y="352"/>
                  </a:lnTo>
                  <a:lnTo>
                    <a:pt x="1685" y="355"/>
                  </a:lnTo>
                  <a:lnTo>
                    <a:pt x="1686" y="4"/>
                  </a:lnTo>
                  <a:lnTo>
                    <a:pt x="1" y="1"/>
                  </a:ln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48"/>
          <p:cNvSpPr/>
          <p:nvPr/>
        </p:nvSpPr>
        <p:spPr>
          <a:xfrm>
            <a:off x="6019437" y="4207986"/>
            <a:ext cx="147630" cy="425472"/>
          </a:xfrm>
          <a:custGeom>
            <a:rect b="b" l="l" r="r" t="t"/>
            <a:pathLst>
              <a:path extrusionOk="0" h="4104" w="1424">
                <a:moveTo>
                  <a:pt x="384" y="0"/>
                </a:moveTo>
                <a:lnTo>
                  <a:pt x="384" y="316"/>
                </a:lnTo>
                <a:lnTo>
                  <a:pt x="464" y="316"/>
                </a:lnTo>
                <a:lnTo>
                  <a:pt x="464" y="420"/>
                </a:lnTo>
                <a:cubicBezTo>
                  <a:pt x="205" y="438"/>
                  <a:pt x="0" y="654"/>
                  <a:pt x="0" y="917"/>
                </a:cubicBezTo>
                <a:lnTo>
                  <a:pt x="0" y="1176"/>
                </a:lnTo>
                <a:lnTo>
                  <a:pt x="1423" y="1176"/>
                </a:lnTo>
                <a:lnTo>
                  <a:pt x="1423" y="917"/>
                </a:lnTo>
                <a:cubicBezTo>
                  <a:pt x="1423" y="654"/>
                  <a:pt x="1218" y="438"/>
                  <a:pt x="959" y="420"/>
                </a:cubicBezTo>
                <a:lnTo>
                  <a:pt x="959" y="316"/>
                </a:lnTo>
                <a:lnTo>
                  <a:pt x="1038" y="316"/>
                </a:lnTo>
                <a:lnTo>
                  <a:pt x="1038" y="0"/>
                </a:lnTo>
                <a:close/>
                <a:moveTo>
                  <a:pt x="0" y="1311"/>
                </a:moveTo>
                <a:lnTo>
                  <a:pt x="0" y="2145"/>
                </a:lnTo>
                <a:lnTo>
                  <a:pt x="1423" y="2145"/>
                </a:lnTo>
                <a:lnTo>
                  <a:pt x="1423" y="1311"/>
                </a:lnTo>
                <a:close/>
                <a:moveTo>
                  <a:pt x="0" y="2280"/>
                </a:moveTo>
                <a:lnTo>
                  <a:pt x="0" y="4103"/>
                </a:lnTo>
                <a:lnTo>
                  <a:pt x="1423" y="4103"/>
                </a:lnTo>
                <a:lnTo>
                  <a:pt x="1423" y="2280"/>
                </a:lnTo>
                <a:close/>
              </a:path>
            </a:pathLst>
          </a:custGeom>
          <a:solidFill>
            <a:srgbClr val="FB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5942928" y="2391953"/>
            <a:ext cx="300547" cy="333825"/>
          </a:xfrm>
          <a:custGeom>
            <a:rect b="b" l="l" r="r" t="t"/>
            <a:pathLst>
              <a:path extrusionOk="0" h="3220" w="2899">
                <a:moveTo>
                  <a:pt x="1425" y="1"/>
                </a:moveTo>
                <a:lnTo>
                  <a:pt x="1425" y="1"/>
                </a:lnTo>
                <a:cubicBezTo>
                  <a:pt x="1629" y="271"/>
                  <a:pt x="1751" y="607"/>
                  <a:pt x="1751" y="973"/>
                </a:cubicBezTo>
                <a:cubicBezTo>
                  <a:pt x="1751" y="1864"/>
                  <a:pt x="1029" y="2586"/>
                  <a:pt x="138" y="2586"/>
                </a:cubicBezTo>
                <a:cubicBezTo>
                  <a:pt x="92" y="2586"/>
                  <a:pt x="46" y="2583"/>
                  <a:pt x="0" y="2579"/>
                </a:cubicBezTo>
                <a:lnTo>
                  <a:pt x="0" y="2579"/>
                </a:lnTo>
                <a:cubicBezTo>
                  <a:pt x="294" y="2968"/>
                  <a:pt x="761" y="3220"/>
                  <a:pt x="1286" y="3220"/>
                </a:cubicBezTo>
                <a:cubicBezTo>
                  <a:pt x="2177" y="3220"/>
                  <a:pt x="2899" y="2498"/>
                  <a:pt x="2899" y="1607"/>
                </a:cubicBezTo>
                <a:cubicBezTo>
                  <a:pt x="2899" y="763"/>
                  <a:pt x="2251" y="71"/>
                  <a:pt x="14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txBox="1"/>
          <p:nvPr/>
        </p:nvSpPr>
        <p:spPr>
          <a:xfrm>
            <a:off x="6608094" y="2218241"/>
            <a:ext cx="10587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Number of Sexual Partners</a:t>
            </a:r>
            <a:endParaRPr b="1" sz="1600">
              <a:solidFill>
                <a:schemeClr val="dk1"/>
              </a:solidFill>
              <a:latin typeface="Fira Sans Extra Condensed"/>
              <a:ea typeface="Fira Sans Extra Condensed"/>
              <a:cs typeface="Fira Sans Extra Condensed"/>
              <a:sym typeface="Fira Sans Extra Condensed"/>
            </a:endParaRPr>
          </a:p>
        </p:txBody>
      </p:sp>
      <p:sp>
        <p:nvSpPr>
          <p:cNvPr id="966" name="Google Shape;966;p48"/>
          <p:cNvSpPr txBox="1"/>
          <p:nvPr/>
        </p:nvSpPr>
        <p:spPr>
          <a:xfrm>
            <a:off x="6608105" y="2462334"/>
            <a:ext cx="20787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967" name="Google Shape;967;p48"/>
          <p:cNvSpPr txBox="1"/>
          <p:nvPr/>
        </p:nvSpPr>
        <p:spPr>
          <a:xfrm>
            <a:off x="6608106" y="3164475"/>
            <a:ext cx="20787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Fira Sans Extra Condensed"/>
                <a:ea typeface="Fira Sans Extra Condensed"/>
                <a:cs typeface="Fira Sans Extra Condensed"/>
                <a:sym typeface="Fira Sans Extra Condensed"/>
              </a:rPr>
              <a:t>Age of Romantic Relationship</a:t>
            </a:r>
            <a:endParaRPr b="1" sz="1600">
              <a:solidFill>
                <a:schemeClr val="lt2"/>
              </a:solidFill>
              <a:latin typeface="Fira Sans Extra Condensed"/>
              <a:ea typeface="Fira Sans Extra Condensed"/>
              <a:cs typeface="Fira Sans Extra Condensed"/>
              <a:sym typeface="Fira Sans Extra Condensed"/>
            </a:endParaRPr>
          </a:p>
        </p:txBody>
      </p:sp>
      <p:sp>
        <p:nvSpPr>
          <p:cNvPr id="968" name="Google Shape;968;p48"/>
          <p:cNvSpPr txBox="1"/>
          <p:nvPr/>
        </p:nvSpPr>
        <p:spPr>
          <a:xfrm>
            <a:off x="6608105" y="3408568"/>
            <a:ext cx="20787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969" name="Google Shape;969;p48"/>
          <p:cNvSpPr txBox="1"/>
          <p:nvPr/>
        </p:nvSpPr>
        <p:spPr>
          <a:xfrm>
            <a:off x="6608103" y="4110225"/>
            <a:ext cx="15291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Sleep Hours</a:t>
            </a:r>
            <a:endParaRPr b="1" sz="1600">
              <a:solidFill>
                <a:schemeClr val="accent2"/>
              </a:solidFill>
              <a:latin typeface="Fira Sans Extra Condensed"/>
              <a:ea typeface="Fira Sans Extra Condensed"/>
              <a:cs typeface="Fira Sans Extra Condensed"/>
              <a:sym typeface="Fira Sans Extra Condensed"/>
            </a:endParaRPr>
          </a:p>
        </p:txBody>
      </p:sp>
      <p:sp>
        <p:nvSpPr>
          <p:cNvPr id="970" name="Google Shape;970;p48"/>
          <p:cNvSpPr txBox="1"/>
          <p:nvPr/>
        </p:nvSpPr>
        <p:spPr>
          <a:xfrm>
            <a:off x="6608105" y="4354329"/>
            <a:ext cx="20787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971" name="Google Shape;971;p48"/>
          <p:cNvSpPr txBox="1"/>
          <p:nvPr/>
        </p:nvSpPr>
        <p:spPr>
          <a:xfrm>
            <a:off x="381626" y="2219900"/>
            <a:ext cx="2175300" cy="2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Suicidal Thought, involvement in fight</a:t>
            </a:r>
            <a:endParaRPr b="1" sz="1600">
              <a:solidFill>
                <a:schemeClr val="dk1"/>
              </a:solidFill>
              <a:latin typeface="Fira Sans Extra Condensed"/>
              <a:ea typeface="Fira Sans Extra Condensed"/>
              <a:cs typeface="Fira Sans Extra Condensed"/>
              <a:sym typeface="Fira Sans Extra Condensed"/>
            </a:endParaRPr>
          </a:p>
        </p:txBody>
      </p:sp>
      <p:sp>
        <p:nvSpPr>
          <p:cNvPr id="972" name="Google Shape;972;p48"/>
          <p:cNvSpPr txBox="1"/>
          <p:nvPr/>
        </p:nvSpPr>
        <p:spPr>
          <a:xfrm>
            <a:off x="478525" y="2463996"/>
            <a:ext cx="2078700" cy="43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latin typeface="Roboto"/>
              <a:ea typeface="Roboto"/>
              <a:cs typeface="Roboto"/>
              <a:sym typeface="Roboto"/>
            </a:endParaRPr>
          </a:p>
        </p:txBody>
      </p:sp>
      <p:sp>
        <p:nvSpPr>
          <p:cNvPr id="973" name="Google Shape;973;p48"/>
          <p:cNvSpPr txBox="1"/>
          <p:nvPr/>
        </p:nvSpPr>
        <p:spPr>
          <a:xfrm>
            <a:off x="924095" y="3165250"/>
            <a:ext cx="1633200" cy="2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lt2"/>
                </a:solidFill>
                <a:latin typeface="Fira Sans Extra Condensed"/>
                <a:ea typeface="Fira Sans Extra Condensed"/>
                <a:cs typeface="Fira Sans Extra Condensed"/>
                <a:sym typeface="Fira Sans Extra Condensed"/>
              </a:rPr>
              <a:t>Physical Activity</a:t>
            </a:r>
            <a:endParaRPr b="1" sz="1600">
              <a:solidFill>
                <a:schemeClr val="lt2"/>
              </a:solidFill>
              <a:latin typeface="Fira Sans Extra Condensed"/>
              <a:ea typeface="Fira Sans Extra Condensed"/>
              <a:cs typeface="Fira Sans Extra Condensed"/>
              <a:sym typeface="Fira Sans Extra Condensed"/>
            </a:endParaRPr>
          </a:p>
        </p:txBody>
      </p:sp>
      <p:sp>
        <p:nvSpPr>
          <p:cNvPr id="974" name="Google Shape;974;p48"/>
          <p:cNvSpPr txBox="1"/>
          <p:nvPr/>
        </p:nvSpPr>
        <p:spPr>
          <a:xfrm>
            <a:off x="478525" y="3409343"/>
            <a:ext cx="2078700" cy="43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latin typeface="Roboto"/>
              <a:ea typeface="Roboto"/>
              <a:cs typeface="Roboto"/>
              <a:sym typeface="Roboto"/>
            </a:endParaRPr>
          </a:p>
        </p:txBody>
      </p:sp>
      <p:sp>
        <p:nvSpPr>
          <p:cNvPr id="975" name="Google Shape;975;p48"/>
          <p:cNvSpPr txBox="1"/>
          <p:nvPr/>
        </p:nvSpPr>
        <p:spPr>
          <a:xfrm>
            <a:off x="261075" y="4110225"/>
            <a:ext cx="2295900" cy="24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Age of Starting Marijuana and Alcohol  consumption</a:t>
            </a:r>
            <a:endParaRPr b="1" sz="1600">
              <a:solidFill>
                <a:schemeClr val="accent2"/>
              </a:solidFill>
              <a:latin typeface="Fira Sans Extra Condensed"/>
              <a:ea typeface="Fira Sans Extra Condensed"/>
              <a:cs typeface="Fira Sans Extra Condensed"/>
              <a:sym typeface="Fira Sans Extra Condensed"/>
            </a:endParaRPr>
          </a:p>
        </p:txBody>
      </p:sp>
      <p:sp>
        <p:nvSpPr>
          <p:cNvPr id="976" name="Google Shape;976;p48"/>
          <p:cNvSpPr txBox="1"/>
          <p:nvPr/>
        </p:nvSpPr>
        <p:spPr>
          <a:xfrm>
            <a:off x="478525" y="4354329"/>
            <a:ext cx="2078700" cy="43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latin typeface="Roboto"/>
              <a:ea typeface="Roboto"/>
              <a:cs typeface="Roboto"/>
              <a:sym typeface="Roboto"/>
            </a:endParaRPr>
          </a:p>
        </p:txBody>
      </p:sp>
      <p:sp>
        <p:nvSpPr>
          <p:cNvPr id="977" name="Google Shape;977;p48"/>
          <p:cNvSpPr txBox="1"/>
          <p:nvPr/>
        </p:nvSpPr>
        <p:spPr>
          <a:xfrm>
            <a:off x="457200" y="986675"/>
            <a:ext cx="8229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We explore a sensitive topic of adolescent risky behaviours with below parameters and try to answer the question - Does the age at which adolescents start engaging in “risky” behaviors predict their interpersonal, physical, and mental well-being? And how does race affect this?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9"/>
          <p:cNvSpPr txBox="1"/>
          <p:nvPr/>
        </p:nvSpPr>
        <p:spPr>
          <a:xfrm>
            <a:off x="6099300" y="1443925"/>
            <a:ext cx="2587500" cy="170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With our classification and regression models we were able to predict with highest accuracies through random forest models about all the factors of Interpersonal, physical, and mental well-being.</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983" name="Google Shape;983;p49"/>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chemeClr val="dk2"/>
                </a:highlight>
              </a:rPr>
              <a:t>CONCLUSION</a:t>
            </a:r>
            <a:endParaRPr>
              <a:highlight>
                <a:schemeClr val="dk2"/>
              </a:highlight>
            </a:endParaRPr>
          </a:p>
        </p:txBody>
      </p:sp>
      <p:sp>
        <p:nvSpPr>
          <p:cNvPr id="984" name="Google Shape;984;p49"/>
          <p:cNvSpPr/>
          <p:nvPr/>
        </p:nvSpPr>
        <p:spPr>
          <a:xfrm>
            <a:off x="1921595" y="1303473"/>
            <a:ext cx="2452289" cy="211"/>
          </a:xfrm>
          <a:custGeom>
            <a:rect b="b" l="l" r="r" t="t"/>
            <a:pathLst>
              <a:path extrusionOk="0" fill="none" h="1" w="7634">
                <a:moveTo>
                  <a:pt x="0" y="1"/>
                </a:moveTo>
                <a:lnTo>
                  <a:pt x="7633" y="1"/>
                </a:lnTo>
              </a:path>
            </a:pathLst>
          </a:custGeom>
          <a:noFill/>
          <a:ln cap="flat" cmpd="sng" w="19050">
            <a:solidFill>
              <a:srgbClr val="5038BC"/>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 name="Google Shape;985;p49"/>
          <p:cNvGrpSpPr/>
          <p:nvPr/>
        </p:nvGrpSpPr>
        <p:grpSpPr>
          <a:xfrm>
            <a:off x="5174290" y="1390776"/>
            <a:ext cx="448978" cy="242616"/>
            <a:chOff x="5125840" y="1835251"/>
            <a:chExt cx="448978" cy="242616"/>
          </a:xfrm>
        </p:grpSpPr>
        <p:sp>
          <p:nvSpPr>
            <p:cNvPr id="986" name="Google Shape;986;p49"/>
            <p:cNvSpPr/>
            <p:nvPr/>
          </p:nvSpPr>
          <p:spPr>
            <a:xfrm>
              <a:off x="5204464" y="1835672"/>
              <a:ext cx="43001" cy="242195"/>
            </a:xfrm>
            <a:custGeom>
              <a:rect b="b" l="l" r="r" t="t"/>
              <a:pathLst>
                <a:path extrusionOk="0" h="1149" w="204">
                  <a:moveTo>
                    <a:pt x="101" y="1"/>
                  </a:moveTo>
                  <a:cubicBezTo>
                    <a:pt x="46" y="1"/>
                    <a:pt x="1" y="46"/>
                    <a:pt x="1" y="101"/>
                  </a:cubicBezTo>
                  <a:lnTo>
                    <a:pt x="3" y="1049"/>
                  </a:lnTo>
                  <a:cubicBezTo>
                    <a:pt x="3" y="1104"/>
                    <a:pt x="49" y="1148"/>
                    <a:pt x="104" y="1148"/>
                  </a:cubicBezTo>
                  <a:cubicBezTo>
                    <a:pt x="159" y="1148"/>
                    <a:pt x="204" y="1104"/>
                    <a:pt x="204" y="1048"/>
                  </a:cubicBezTo>
                  <a:lnTo>
                    <a:pt x="201" y="101"/>
                  </a:lnTo>
                  <a:cubicBezTo>
                    <a:pt x="201" y="45"/>
                    <a:pt x="156" y="1"/>
                    <a:pt x="101" y="1"/>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5153664" y="1879095"/>
              <a:ext cx="43001" cy="155561"/>
            </a:xfrm>
            <a:custGeom>
              <a:rect b="b" l="l" r="r" t="t"/>
              <a:pathLst>
                <a:path extrusionOk="0" h="738" w="204">
                  <a:moveTo>
                    <a:pt x="101" y="1"/>
                  </a:moveTo>
                  <a:cubicBezTo>
                    <a:pt x="45" y="1"/>
                    <a:pt x="1" y="46"/>
                    <a:pt x="1" y="101"/>
                  </a:cubicBezTo>
                  <a:lnTo>
                    <a:pt x="2" y="637"/>
                  </a:lnTo>
                  <a:cubicBezTo>
                    <a:pt x="2" y="692"/>
                    <a:pt x="47" y="738"/>
                    <a:pt x="103" y="738"/>
                  </a:cubicBezTo>
                  <a:cubicBezTo>
                    <a:pt x="158" y="737"/>
                    <a:pt x="203" y="692"/>
                    <a:pt x="202" y="637"/>
                  </a:cubicBezTo>
                  <a:lnTo>
                    <a:pt x="201" y="101"/>
                  </a:lnTo>
                  <a:cubicBezTo>
                    <a:pt x="201" y="45"/>
                    <a:pt x="156" y="1"/>
                    <a:pt x="101" y="1"/>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p:nvPr/>
          </p:nvSpPr>
          <p:spPr>
            <a:xfrm>
              <a:off x="5125840" y="1937062"/>
              <a:ext cx="20236" cy="39839"/>
            </a:xfrm>
            <a:custGeom>
              <a:rect b="b" l="l" r="r" t="t"/>
              <a:pathLst>
                <a:path extrusionOk="0" h="189" w="96">
                  <a:moveTo>
                    <a:pt x="95" y="0"/>
                  </a:moveTo>
                  <a:cubicBezTo>
                    <a:pt x="43" y="0"/>
                    <a:pt x="1" y="43"/>
                    <a:pt x="1" y="94"/>
                  </a:cubicBezTo>
                  <a:cubicBezTo>
                    <a:pt x="1" y="147"/>
                    <a:pt x="44" y="189"/>
                    <a:pt x="96" y="189"/>
                  </a:cubicBezTo>
                  <a:cubicBezTo>
                    <a:pt x="95" y="144"/>
                    <a:pt x="95" y="62"/>
                    <a:pt x="95" y="0"/>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p:nvPr/>
          </p:nvSpPr>
          <p:spPr>
            <a:xfrm>
              <a:off x="5453193" y="1835251"/>
              <a:ext cx="43001" cy="241984"/>
            </a:xfrm>
            <a:custGeom>
              <a:rect b="b" l="l" r="r" t="t"/>
              <a:pathLst>
                <a:path extrusionOk="0" h="1148" w="204">
                  <a:moveTo>
                    <a:pt x="101" y="0"/>
                  </a:moveTo>
                  <a:cubicBezTo>
                    <a:pt x="46" y="0"/>
                    <a:pt x="0" y="45"/>
                    <a:pt x="0" y="101"/>
                  </a:cubicBezTo>
                  <a:lnTo>
                    <a:pt x="3" y="1047"/>
                  </a:lnTo>
                  <a:cubicBezTo>
                    <a:pt x="3" y="1103"/>
                    <a:pt x="48" y="1148"/>
                    <a:pt x="103" y="1148"/>
                  </a:cubicBezTo>
                  <a:cubicBezTo>
                    <a:pt x="159" y="1148"/>
                    <a:pt x="204" y="1102"/>
                    <a:pt x="204" y="1047"/>
                  </a:cubicBezTo>
                  <a:lnTo>
                    <a:pt x="201" y="100"/>
                  </a:lnTo>
                  <a:cubicBezTo>
                    <a:pt x="201" y="45"/>
                    <a:pt x="156" y="0"/>
                    <a:pt x="101" y="0"/>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a:off x="5504204" y="1878252"/>
              <a:ext cx="42790" cy="155561"/>
            </a:xfrm>
            <a:custGeom>
              <a:rect b="b" l="l" r="r" t="t"/>
              <a:pathLst>
                <a:path extrusionOk="0" h="738" w="203">
                  <a:moveTo>
                    <a:pt x="100" y="1"/>
                  </a:moveTo>
                  <a:cubicBezTo>
                    <a:pt x="45" y="1"/>
                    <a:pt x="1" y="46"/>
                    <a:pt x="1" y="101"/>
                  </a:cubicBezTo>
                  <a:lnTo>
                    <a:pt x="2" y="637"/>
                  </a:lnTo>
                  <a:cubicBezTo>
                    <a:pt x="2" y="693"/>
                    <a:pt x="47" y="737"/>
                    <a:pt x="102" y="737"/>
                  </a:cubicBezTo>
                  <a:cubicBezTo>
                    <a:pt x="158" y="737"/>
                    <a:pt x="203" y="692"/>
                    <a:pt x="203" y="637"/>
                  </a:cubicBezTo>
                  <a:lnTo>
                    <a:pt x="201" y="101"/>
                  </a:lnTo>
                  <a:cubicBezTo>
                    <a:pt x="201" y="45"/>
                    <a:pt x="156" y="1"/>
                    <a:pt x="100" y="1"/>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p:nvPr/>
          </p:nvSpPr>
          <p:spPr>
            <a:xfrm>
              <a:off x="5554793" y="1936008"/>
              <a:ext cx="20025" cy="40050"/>
            </a:xfrm>
            <a:custGeom>
              <a:rect b="b" l="l" r="r" t="t"/>
              <a:pathLst>
                <a:path extrusionOk="0" h="190" w="95">
                  <a:moveTo>
                    <a:pt x="0" y="1"/>
                  </a:moveTo>
                  <a:cubicBezTo>
                    <a:pt x="0" y="63"/>
                    <a:pt x="0" y="145"/>
                    <a:pt x="0" y="189"/>
                  </a:cubicBezTo>
                  <a:cubicBezTo>
                    <a:pt x="53" y="189"/>
                    <a:pt x="94" y="146"/>
                    <a:pt x="94" y="95"/>
                  </a:cubicBezTo>
                  <a:cubicBezTo>
                    <a:pt x="94" y="43"/>
                    <a:pt x="52" y="1"/>
                    <a:pt x="0" y="1"/>
                  </a:cubicBez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9"/>
            <p:cNvSpPr/>
            <p:nvPr/>
          </p:nvSpPr>
          <p:spPr>
            <a:xfrm>
              <a:off x="5259690" y="1932846"/>
              <a:ext cx="179380" cy="37942"/>
            </a:xfrm>
            <a:custGeom>
              <a:rect b="b" l="l" r="r" t="t"/>
              <a:pathLst>
                <a:path extrusionOk="0" h="180" w="851">
                  <a:moveTo>
                    <a:pt x="850" y="1"/>
                  </a:moveTo>
                  <a:lnTo>
                    <a:pt x="0" y="3"/>
                  </a:lnTo>
                  <a:lnTo>
                    <a:pt x="1" y="180"/>
                  </a:lnTo>
                  <a:lnTo>
                    <a:pt x="850" y="177"/>
                  </a:lnTo>
                  <a:lnTo>
                    <a:pt x="850" y="1"/>
                  </a:lnTo>
                  <a:close/>
                </a:path>
              </a:pathLst>
            </a:custGeom>
            <a:solidFill>
              <a:srgbClr val="77A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9"/>
          <p:cNvGrpSpPr/>
          <p:nvPr/>
        </p:nvGrpSpPr>
        <p:grpSpPr>
          <a:xfrm>
            <a:off x="805433" y="1291125"/>
            <a:ext cx="390379" cy="420312"/>
            <a:chOff x="913483" y="1747563"/>
            <a:chExt cx="390379" cy="420312"/>
          </a:xfrm>
        </p:grpSpPr>
        <p:sp>
          <p:nvSpPr>
            <p:cNvPr id="994" name="Google Shape;994;p49"/>
            <p:cNvSpPr/>
            <p:nvPr/>
          </p:nvSpPr>
          <p:spPr>
            <a:xfrm>
              <a:off x="954375" y="1747563"/>
              <a:ext cx="149659" cy="393119"/>
            </a:xfrm>
            <a:custGeom>
              <a:rect b="b" l="l" r="r" t="t"/>
              <a:pathLst>
                <a:path extrusionOk="0" h="1865" w="710">
                  <a:moveTo>
                    <a:pt x="618" y="1"/>
                  </a:moveTo>
                  <a:cubicBezTo>
                    <a:pt x="588" y="1"/>
                    <a:pt x="560" y="22"/>
                    <a:pt x="550" y="77"/>
                  </a:cubicBezTo>
                  <a:cubicBezTo>
                    <a:pt x="527" y="208"/>
                    <a:pt x="345" y="996"/>
                    <a:pt x="312" y="1160"/>
                  </a:cubicBezTo>
                  <a:cubicBezTo>
                    <a:pt x="269" y="1370"/>
                    <a:pt x="108" y="1440"/>
                    <a:pt x="1" y="1512"/>
                  </a:cubicBezTo>
                  <a:lnTo>
                    <a:pt x="136" y="1865"/>
                  </a:lnTo>
                  <a:cubicBezTo>
                    <a:pt x="136" y="1865"/>
                    <a:pt x="347" y="1801"/>
                    <a:pt x="451" y="1770"/>
                  </a:cubicBezTo>
                  <a:cubicBezTo>
                    <a:pt x="557" y="1738"/>
                    <a:pt x="709" y="1733"/>
                    <a:pt x="709" y="1665"/>
                  </a:cubicBezTo>
                  <a:lnTo>
                    <a:pt x="709" y="1199"/>
                  </a:lnTo>
                  <a:cubicBezTo>
                    <a:pt x="709" y="1158"/>
                    <a:pt x="675" y="1134"/>
                    <a:pt x="638" y="1134"/>
                  </a:cubicBezTo>
                  <a:cubicBezTo>
                    <a:pt x="601" y="1134"/>
                    <a:pt x="562" y="1158"/>
                    <a:pt x="552" y="1213"/>
                  </a:cubicBezTo>
                  <a:cubicBezTo>
                    <a:pt x="513" y="1442"/>
                    <a:pt x="457" y="1486"/>
                    <a:pt x="457" y="1486"/>
                  </a:cubicBezTo>
                  <a:cubicBezTo>
                    <a:pt x="457" y="1486"/>
                    <a:pt x="503" y="1388"/>
                    <a:pt x="518" y="1228"/>
                  </a:cubicBezTo>
                  <a:cubicBezTo>
                    <a:pt x="525" y="1151"/>
                    <a:pt x="551" y="1099"/>
                    <a:pt x="605" y="1086"/>
                  </a:cubicBezTo>
                  <a:cubicBezTo>
                    <a:pt x="613" y="1084"/>
                    <a:pt x="621" y="1083"/>
                    <a:pt x="629" y="1083"/>
                  </a:cubicBezTo>
                  <a:cubicBezTo>
                    <a:pt x="673" y="1083"/>
                    <a:pt x="705" y="1112"/>
                    <a:pt x="705" y="1112"/>
                  </a:cubicBezTo>
                  <a:lnTo>
                    <a:pt x="705" y="100"/>
                  </a:lnTo>
                  <a:cubicBezTo>
                    <a:pt x="705" y="44"/>
                    <a:pt x="660" y="1"/>
                    <a:pt x="61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913483" y="2063956"/>
              <a:ext cx="66398" cy="103918"/>
            </a:xfrm>
            <a:custGeom>
              <a:rect b="b" l="l" r="r" t="t"/>
              <a:pathLst>
                <a:path extrusionOk="0" h="493" w="315">
                  <a:moveTo>
                    <a:pt x="133" y="0"/>
                  </a:moveTo>
                  <a:cubicBezTo>
                    <a:pt x="130" y="0"/>
                    <a:pt x="127" y="1"/>
                    <a:pt x="123" y="2"/>
                  </a:cubicBezTo>
                  <a:lnTo>
                    <a:pt x="19" y="42"/>
                  </a:lnTo>
                  <a:cubicBezTo>
                    <a:pt x="7" y="47"/>
                    <a:pt x="0" y="61"/>
                    <a:pt x="5" y="74"/>
                  </a:cubicBezTo>
                  <a:lnTo>
                    <a:pt x="159" y="477"/>
                  </a:lnTo>
                  <a:cubicBezTo>
                    <a:pt x="163" y="487"/>
                    <a:pt x="172" y="493"/>
                    <a:pt x="182" y="493"/>
                  </a:cubicBezTo>
                  <a:cubicBezTo>
                    <a:pt x="185" y="493"/>
                    <a:pt x="188" y="492"/>
                    <a:pt x="191" y="491"/>
                  </a:cubicBezTo>
                  <a:lnTo>
                    <a:pt x="295" y="452"/>
                  </a:lnTo>
                  <a:cubicBezTo>
                    <a:pt x="308" y="447"/>
                    <a:pt x="315" y="433"/>
                    <a:pt x="309" y="420"/>
                  </a:cubicBezTo>
                  <a:lnTo>
                    <a:pt x="156" y="16"/>
                  </a:lnTo>
                  <a:cubicBezTo>
                    <a:pt x="152" y="6"/>
                    <a:pt x="143" y="0"/>
                    <a:pt x="13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1113520" y="1747563"/>
              <a:ext cx="149238" cy="393119"/>
            </a:xfrm>
            <a:custGeom>
              <a:rect b="b" l="l" r="r" t="t"/>
              <a:pathLst>
                <a:path extrusionOk="0" h="1865" w="708">
                  <a:moveTo>
                    <a:pt x="92" y="1"/>
                  </a:moveTo>
                  <a:cubicBezTo>
                    <a:pt x="50" y="1"/>
                    <a:pt x="5" y="44"/>
                    <a:pt x="5" y="100"/>
                  </a:cubicBezTo>
                  <a:lnTo>
                    <a:pt x="5" y="1112"/>
                  </a:lnTo>
                  <a:cubicBezTo>
                    <a:pt x="5" y="1112"/>
                    <a:pt x="36" y="1083"/>
                    <a:pt x="80" y="1083"/>
                  </a:cubicBezTo>
                  <a:cubicBezTo>
                    <a:pt x="88" y="1083"/>
                    <a:pt x="96" y="1084"/>
                    <a:pt x="104" y="1086"/>
                  </a:cubicBezTo>
                  <a:cubicBezTo>
                    <a:pt x="158" y="1099"/>
                    <a:pt x="185" y="1151"/>
                    <a:pt x="192" y="1228"/>
                  </a:cubicBezTo>
                  <a:cubicBezTo>
                    <a:pt x="206" y="1388"/>
                    <a:pt x="253" y="1486"/>
                    <a:pt x="253" y="1486"/>
                  </a:cubicBezTo>
                  <a:cubicBezTo>
                    <a:pt x="253" y="1486"/>
                    <a:pt x="197" y="1442"/>
                    <a:pt x="157" y="1213"/>
                  </a:cubicBezTo>
                  <a:cubicBezTo>
                    <a:pt x="148" y="1158"/>
                    <a:pt x="108" y="1134"/>
                    <a:pt x="71" y="1134"/>
                  </a:cubicBezTo>
                  <a:cubicBezTo>
                    <a:pt x="35" y="1134"/>
                    <a:pt x="0" y="1158"/>
                    <a:pt x="0" y="1199"/>
                  </a:cubicBezTo>
                  <a:lnTo>
                    <a:pt x="0" y="1665"/>
                  </a:lnTo>
                  <a:cubicBezTo>
                    <a:pt x="0" y="1733"/>
                    <a:pt x="152" y="1738"/>
                    <a:pt x="258" y="1770"/>
                  </a:cubicBezTo>
                  <a:cubicBezTo>
                    <a:pt x="363" y="1801"/>
                    <a:pt x="573" y="1865"/>
                    <a:pt x="573" y="1865"/>
                  </a:cubicBezTo>
                  <a:lnTo>
                    <a:pt x="708" y="1512"/>
                  </a:lnTo>
                  <a:cubicBezTo>
                    <a:pt x="601" y="1440"/>
                    <a:pt x="440" y="1370"/>
                    <a:pt x="398" y="1160"/>
                  </a:cubicBezTo>
                  <a:cubicBezTo>
                    <a:pt x="364" y="996"/>
                    <a:pt x="183" y="208"/>
                    <a:pt x="159" y="77"/>
                  </a:cubicBezTo>
                  <a:cubicBezTo>
                    <a:pt x="149" y="22"/>
                    <a:pt x="121" y="1"/>
                    <a:pt x="9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1237463" y="2063956"/>
              <a:ext cx="66398" cy="103918"/>
            </a:xfrm>
            <a:custGeom>
              <a:rect b="b" l="l" r="r" t="t"/>
              <a:pathLst>
                <a:path extrusionOk="0" h="493" w="315">
                  <a:moveTo>
                    <a:pt x="183" y="0"/>
                  </a:moveTo>
                  <a:cubicBezTo>
                    <a:pt x="173" y="0"/>
                    <a:pt x="164" y="6"/>
                    <a:pt x="160" y="16"/>
                  </a:cubicBezTo>
                  <a:lnTo>
                    <a:pt x="6" y="420"/>
                  </a:lnTo>
                  <a:cubicBezTo>
                    <a:pt x="1" y="433"/>
                    <a:pt x="8" y="447"/>
                    <a:pt x="20" y="452"/>
                  </a:cubicBezTo>
                  <a:lnTo>
                    <a:pt x="124" y="491"/>
                  </a:lnTo>
                  <a:cubicBezTo>
                    <a:pt x="127" y="492"/>
                    <a:pt x="130" y="493"/>
                    <a:pt x="133" y="493"/>
                  </a:cubicBezTo>
                  <a:cubicBezTo>
                    <a:pt x="143" y="493"/>
                    <a:pt x="152" y="487"/>
                    <a:pt x="156" y="477"/>
                  </a:cubicBezTo>
                  <a:lnTo>
                    <a:pt x="310" y="74"/>
                  </a:lnTo>
                  <a:cubicBezTo>
                    <a:pt x="314" y="61"/>
                    <a:pt x="308" y="47"/>
                    <a:pt x="296" y="42"/>
                  </a:cubicBezTo>
                  <a:lnTo>
                    <a:pt x="192" y="2"/>
                  </a:lnTo>
                  <a:cubicBezTo>
                    <a:pt x="189" y="1"/>
                    <a:pt x="186" y="0"/>
                    <a:pt x="18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49"/>
          <p:cNvGrpSpPr/>
          <p:nvPr/>
        </p:nvGrpSpPr>
        <p:grpSpPr>
          <a:xfrm>
            <a:off x="795966" y="3225241"/>
            <a:ext cx="354123" cy="368669"/>
            <a:chOff x="904016" y="3525691"/>
            <a:chExt cx="354123" cy="368669"/>
          </a:xfrm>
        </p:grpSpPr>
        <p:sp>
          <p:nvSpPr>
            <p:cNvPr id="999" name="Google Shape;999;p49"/>
            <p:cNvSpPr/>
            <p:nvPr/>
          </p:nvSpPr>
          <p:spPr>
            <a:xfrm>
              <a:off x="904016" y="3525691"/>
              <a:ext cx="317024" cy="346535"/>
            </a:xfrm>
            <a:custGeom>
              <a:rect b="b" l="l" r="r" t="t"/>
              <a:pathLst>
                <a:path extrusionOk="0" h="1644" w="1504">
                  <a:moveTo>
                    <a:pt x="343" y="1243"/>
                  </a:moveTo>
                  <a:cubicBezTo>
                    <a:pt x="386" y="1243"/>
                    <a:pt x="445" y="1304"/>
                    <a:pt x="544" y="1304"/>
                  </a:cubicBezTo>
                  <a:cubicBezTo>
                    <a:pt x="559" y="1304"/>
                    <a:pt x="575" y="1302"/>
                    <a:pt x="593" y="1299"/>
                  </a:cubicBezTo>
                  <a:cubicBezTo>
                    <a:pt x="600" y="1297"/>
                    <a:pt x="608" y="1297"/>
                    <a:pt x="615" y="1297"/>
                  </a:cubicBezTo>
                  <a:cubicBezTo>
                    <a:pt x="724" y="1297"/>
                    <a:pt x="722" y="1475"/>
                    <a:pt x="553" y="1523"/>
                  </a:cubicBezTo>
                  <a:cubicBezTo>
                    <a:pt x="534" y="1529"/>
                    <a:pt x="515" y="1532"/>
                    <a:pt x="497" y="1532"/>
                  </a:cubicBezTo>
                  <a:cubicBezTo>
                    <a:pt x="350" y="1532"/>
                    <a:pt x="270" y="1354"/>
                    <a:pt x="293" y="1293"/>
                  </a:cubicBezTo>
                  <a:cubicBezTo>
                    <a:pt x="308" y="1256"/>
                    <a:pt x="324" y="1243"/>
                    <a:pt x="343" y="1243"/>
                  </a:cubicBezTo>
                  <a:close/>
                  <a:moveTo>
                    <a:pt x="903" y="0"/>
                  </a:moveTo>
                  <a:cubicBezTo>
                    <a:pt x="793" y="0"/>
                    <a:pt x="671" y="29"/>
                    <a:pt x="543" y="102"/>
                  </a:cubicBezTo>
                  <a:cubicBezTo>
                    <a:pt x="92" y="358"/>
                    <a:pt x="1" y="762"/>
                    <a:pt x="35" y="1098"/>
                  </a:cubicBezTo>
                  <a:cubicBezTo>
                    <a:pt x="65" y="1403"/>
                    <a:pt x="211" y="1644"/>
                    <a:pt x="485" y="1644"/>
                  </a:cubicBezTo>
                  <a:cubicBezTo>
                    <a:pt x="498" y="1644"/>
                    <a:pt x="510" y="1643"/>
                    <a:pt x="523" y="1642"/>
                  </a:cubicBezTo>
                  <a:cubicBezTo>
                    <a:pt x="783" y="1621"/>
                    <a:pt x="855" y="1360"/>
                    <a:pt x="862" y="1241"/>
                  </a:cubicBezTo>
                  <a:cubicBezTo>
                    <a:pt x="873" y="1047"/>
                    <a:pt x="1009" y="901"/>
                    <a:pt x="1270" y="770"/>
                  </a:cubicBezTo>
                  <a:cubicBezTo>
                    <a:pt x="1471" y="670"/>
                    <a:pt x="1503" y="458"/>
                    <a:pt x="1390" y="256"/>
                  </a:cubicBezTo>
                  <a:cubicBezTo>
                    <a:pt x="1322" y="134"/>
                    <a:pt x="1140" y="0"/>
                    <a:pt x="903"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941114" y="3657644"/>
              <a:ext cx="59442" cy="53540"/>
            </a:xfrm>
            <a:custGeom>
              <a:rect b="b" l="l" r="r" t="t"/>
              <a:pathLst>
                <a:path extrusionOk="0" h="254" w="282">
                  <a:moveTo>
                    <a:pt x="142" y="1"/>
                  </a:moveTo>
                  <a:cubicBezTo>
                    <a:pt x="131" y="1"/>
                    <a:pt x="120" y="2"/>
                    <a:pt x="108" y="5"/>
                  </a:cubicBezTo>
                  <a:cubicBezTo>
                    <a:pt x="41" y="22"/>
                    <a:pt x="1" y="92"/>
                    <a:pt x="19" y="160"/>
                  </a:cubicBezTo>
                  <a:cubicBezTo>
                    <a:pt x="35" y="216"/>
                    <a:pt x="85" y="253"/>
                    <a:pt x="141" y="253"/>
                  </a:cubicBezTo>
                  <a:cubicBezTo>
                    <a:pt x="152" y="253"/>
                    <a:pt x="163" y="252"/>
                    <a:pt x="174" y="249"/>
                  </a:cubicBezTo>
                  <a:cubicBezTo>
                    <a:pt x="241" y="230"/>
                    <a:pt x="281" y="161"/>
                    <a:pt x="264" y="94"/>
                  </a:cubicBezTo>
                  <a:cubicBezTo>
                    <a:pt x="248" y="38"/>
                    <a:pt x="198" y="1"/>
                    <a:pt x="1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986223" y="3587241"/>
              <a:ext cx="59231" cy="53540"/>
            </a:xfrm>
            <a:custGeom>
              <a:rect b="b" l="l" r="r" t="t"/>
              <a:pathLst>
                <a:path extrusionOk="0" h="254" w="281">
                  <a:moveTo>
                    <a:pt x="140" y="0"/>
                  </a:moveTo>
                  <a:cubicBezTo>
                    <a:pt x="130" y="0"/>
                    <a:pt x="119" y="2"/>
                    <a:pt x="108" y="5"/>
                  </a:cubicBezTo>
                  <a:cubicBezTo>
                    <a:pt x="40" y="23"/>
                    <a:pt x="1" y="92"/>
                    <a:pt x="18" y="160"/>
                  </a:cubicBezTo>
                  <a:cubicBezTo>
                    <a:pt x="34" y="216"/>
                    <a:pt x="84" y="253"/>
                    <a:pt x="140" y="253"/>
                  </a:cubicBezTo>
                  <a:cubicBezTo>
                    <a:pt x="151" y="253"/>
                    <a:pt x="162" y="252"/>
                    <a:pt x="173" y="249"/>
                  </a:cubicBezTo>
                  <a:cubicBezTo>
                    <a:pt x="241" y="231"/>
                    <a:pt x="280" y="162"/>
                    <a:pt x="263" y="94"/>
                  </a:cubicBezTo>
                  <a:cubicBezTo>
                    <a:pt x="247" y="38"/>
                    <a:pt x="196" y="0"/>
                    <a:pt x="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1061474" y="3552672"/>
              <a:ext cx="59020" cy="53540"/>
            </a:xfrm>
            <a:custGeom>
              <a:rect b="b" l="l" r="r" t="t"/>
              <a:pathLst>
                <a:path extrusionOk="0" h="254" w="280">
                  <a:moveTo>
                    <a:pt x="140" y="1"/>
                  </a:moveTo>
                  <a:cubicBezTo>
                    <a:pt x="130" y="1"/>
                    <a:pt x="119" y="2"/>
                    <a:pt x="108" y="5"/>
                  </a:cubicBezTo>
                  <a:cubicBezTo>
                    <a:pt x="39" y="24"/>
                    <a:pt x="0" y="93"/>
                    <a:pt x="18" y="160"/>
                  </a:cubicBezTo>
                  <a:cubicBezTo>
                    <a:pt x="33" y="216"/>
                    <a:pt x="84" y="254"/>
                    <a:pt x="140" y="254"/>
                  </a:cubicBezTo>
                  <a:cubicBezTo>
                    <a:pt x="151" y="254"/>
                    <a:pt x="162" y="253"/>
                    <a:pt x="172" y="250"/>
                  </a:cubicBezTo>
                  <a:cubicBezTo>
                    <a:pt x="240" y="231"/>
                    <a:pt x="280" y="162"/>
                    <a:pt x="262" y="94"/>
                  </a:cubicBezTo>
                  <a:cubicBezTo>
                    <a:pt x="247" y="38"/>
                    <a:pt x="196" y="1"/>
                    <a:pt x="1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1130402" y="3588717"/>
              <a:ext cx="59231" cy="53540"/>
            </a:xfrm>
            <a:custGeom>
              <a:rect b="b" l="l" r="r" t="t"/>
              <a:pathLst>
                <a:path extrusionOk="0" h="254" w="281">
                  <a:moveTo>
                    <a:pt x="140" y="0"/>
                  </a:moveTo>
                  <a:cubicBezTo>
                    <a:pt x="129" y="0"/>
                    <a:pt x="119" y="2"/>
                    <a:pt x="108" y="5"/>
                  </a:cubicBezTo>
                  <a:cubicBezTo>
                    <a:pt x="41" y="23"/>
                    <a:pt x="1" y="92"/>
                    <a:pt x="18" y="160"/>
                  </a:cubicBezTo>
                  <a:cubicBezTo>
                    <a:pt x="33" y="216"/>
                    <a:pt x="85" y="253"/>
                    <a:pt x="141" y="253"/>
                  </a:cubicBezTo>
                  <a:cubicBezTo>
                    <a:pt x="152" y="253"/>
                    <a:pt x="163" y="252"/>
                    <a:pt x="173" y="249"/>
                  </a:cubicBezTo>
                  <a:cubicBezTo>
                    <a:pt x="241" y="231"/>
                    <a:pt x="281" y="162"/>
                    <a:pt x="262" y="94"/>
                  </a:cubicBezTo>
                  <a:cubicBezTo>
                    <a:pt x="247" y="38"/>
                    <a:pt x="196" y="0"/>
                    <a:pt x="140"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1186049" y="3698959"/>
              <a:ext cx="72089" cy="68506"/>
            </a:xfrm>
            <a:custGeom>
              <a:rect b="b" l="l" r="r" t="t"/>
              <a:pathLst>
                <a:path extrusionOk="0" h="325" w="342">
                  <a:moveTo>
                    <a:pt x="281" y="0"/>
                  </a:moveTo>
                  <a:lnTo>
                    <a:pt x="281" y="0"/>
                  </a:lnTo>
                  <a:cubicBezTo>
                    <a:pt x="281" y="0"/>
                    <a:pt x="263" y="59"/>
                    <a:pt x="169" y="69"/>
                  </a:cubicBezTo>
                  <a:cubicBezTo>
                    <a:pt x="75" y="80"/>
                    <a:pt x="0" y="122"/>
                    <a:pt x="18" y="230"/>
                  </a:cubicBezTo>
                  <a:cubicBezTo>
                    <a:pt x="18" y="230"/>
                    <a:pt x="83" y="279"/>
                    <a:pt x="143" y="325"/>
                  </a:cubicBezTo>
                  <a:cubicBezTo>
                    <a:pt x="342" y="244"/>
                    <a:pt x="281" y="0"/>
                    <a:pt x="281"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1182466" y="3749759"/>
              <a:ext cx="32672" cy="25505"/>
            </a:xfrm>
            <a:custGeom>
              <a:rect b="b" l="l" r="r" t="t"/>
              <a:pathLst>
                <a:path extrusionOk="0" h="121" w="155">
                  <a:moveTo>
                    <a:pt x="16" y="0"/>
                  </a:moveTo>
                  <a:cubicBezTo>
                    <a:pt x="12" y="0"/>
                    <a:pt x="8" y="2"/>
                    <a:pt x="5" y="5"/>
                  </a:cubicBezTo>
                  <a:cubicBezTo>
                    <a:pt x="1" y="12"/>
                    <a:pt x="2" y="20"/>
                    <a:pt x="8" y="25"/>
                  </a:cubicBezTo>
                  <a:lnTo>
                    <a:pt x="131" y="117"/>
                  </a:lnTo>
                  <a:cubicBezTo>
                    <a:pt x="133" y="119"/>
                    <a:pt x="136" y="120"/>
                    <a:pt x="139" y="120"/>
                  </a:cubicBezTo>
                  <a:cubicBezTo>
                    <a:pt x="143" y="120"/>
                    <a:pt x="147" y="118"/>
                    <a:pt x="150" y="115"/>
                  </a:cubicBezTo>
                  <a:cubicBezTo>
                    <a:pt x="154" y="109"/>
                    <a:pt x="153" y="101"/>
                    <a:pt x="147" y="95"/>
                  </a:cubicBezTo>
                  <a:lnTo>
                    <a:pt x="24" y="3"/>
                  </a:lnTo>
                  <a:cubicBezTo>
                    <a:pt x="22" y="1"/>
                    <a:pt x="19" y="0"/>
                    <a:pt x="16"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1098151" y="3760088"/>
              <a:ext cx="109188" cy="134272"/>
            </a:xfrm>
            <a:custGeom>
              <a:rect b="b" l="l" r="r" t="t"/>
              <a:pathLst>
                <a:path extrusionOk="0" h="637" w="518">
                  <a:moveTo>
                    <a:pt x="399" y="0"/>
                  </a:moveTo>
                  <a:lnTo>
                    <a:pt x="8" y="598"/>
                  </a:lnTo>
                  <a:cubicBezTo>
                    <a:pt x="1" y="609"/>
                    <a:pt x="3" y="623"/>
                    <a:pt x="14" y="631"/>
                  </a:cubicBezTo>
                  <a:cubicBezTo>
                    <a:pt x="18" y="635"/>
                    <a:pt x="23" y="636"/>
                    <a:pt x="28" y="636"/>
                  </a:cubicBezTo>
                  <a:cubicBezTo>
                    <a:pt x="35" y="636"/>
                    <a:pt x="42" y="633"/>
                    <a:pt x="47" y="628"/>
                  </a:cubicBezTo>
                  <a:lnTo>
                    <a:pt x="518" y="90"/>
                  </a:lnTo>
                  <a:lnTo>
                    <a:pt x="399" y="0"/>
                  </a:ln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49"/>
          <p:cNvGrpSpPr/>
          <p:nvPr/>
        </p:nvGrpSpPr>
        <p:grpSpPr>
          <a:xfrm>
            <a:off x="5168177" y="3690535"/>
            <a:ext cx="461414" cy="342320"/>
            <a:chOff x="5119727" y="3538760"/>
            <a:chExt cx="461414" cy="342320"/>
          </a:xfrm>
        </p:grpSpPr>
        <p:sp>
          <p:nvSpPr>
            <p:cNvPr id="1008" name="Google Shape;1008;p49"/>
            <p:cNvSpPr/>
            <p:nvPr/>
          </p:nvSpPr>
          <p:spPr>
            <a:xfrm>
              <a:off x="5119727" y="3538760"/>
              <a:ext cx="316181" cy="227018"/>
            </a:xfrm>
            <a:custGeom>
              <a:rect b="b" l="l" r="r" t="t"/>
              <a:pathLst>
                <a:path extrusionOk="0" h="1077" w="1500">
                  <a:moveTo>
                    <a:pt x="750" y="1"/>
                  </a:moveTo>
                  <a:cubicBezTo>
                    <a:pt x="336" y="1"/>
                    <a:pt x="1" y="241"/>
                    <a:pt x="1" y="538"/>
                  </a:cubicBezTo>
                  <a:cubicBezTo>
                    <a:pt x="1" y="835"/>
                    <a:pt x="336" y="1076"/>
                    <a:pt x="750" y="1076"/>
                  </a:cubicBezTo>
                  <a:cubicBezTo>
                    <a:pt x="1164" y="1076"/>
                    <a:pt x="1499" y="835"/>
                    <a:pt x="1499" y="538"/>
                  </a:cubicBezTo>
                  <a:cubicBezTo>
                    <a:pt x="1499" y="241"/>
                    <a:pt x="1164" y="1"/>
                    <a:pt x="750"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5286249" y="3606423"/>
              <a:ext cx="294892" cy="226386"/>
            </a:xfrm>
            <a:custGeom>
              <a:rect b="b" l="l" r="r" t="t"/>
              <a:pathLst>
                <a:path extrusionOk="0" h="1074" w="1399">
                  <a:moveTo>
                    <a:pt x="720" y="0"/>
                  </a:moveTo>
                  <a:cubicBezTo>
                    <a:pt x="757" y="67"/>
                    <a:pt x="778" y="141"/>
                    <a:pt x="778" y="217"/>
                  </a:cubicBezTo>
                  <a:cubicBezTo>
                    <a:pt x="778" y="532"/>
                    <a:pt x="433" y="788"/>
                    <a:pt x="0" y="803"/>
                  </a:cubicBezTo>
                  <a:cubicBezTo>
                    <a:pt x="129" y="965"/>
                    <a:pt x="371" y="1074"/>
                    <a:pt x="649" y="1074"/>
                  </a:cubicBezTo>
                  <a:cubicBezTo>
                    <a:pt x="1063" y="1074"/>
                    <a:pt x="1398" y="833"/>
                    <a:pt x="1398" y="536"/>
                  </a:cubicBezTo>
                  <a:cubicBezTo>
                    <a:pt x="1398" y="256"/>
                    <a:pt x="1100" y="26"/>
                    <a:pt x="720" y="0"/>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5193924" y="3603472"/>
              <a:ext cx="168208" cy="14544"/>
            </a:xfrm>
            <a:custGeom>
              <a:rect b="b" l="l" r="r" t="t"/>
              <a:pathLst>
                <a:path extrusionOk="0" h="69" w="798">
                  <a:moveTo>
                    <a:pt x="1" y="0"/>
                  </a:moveTo>
                  <a:lnTo>
                    <a:pt x="1" y="69"/>
                  </a:lnTo>
                  <a:lnTo>
                    <a:pt x="798" y="69"/>
                  </a:lnTo>
                  <a:lnTo>
                    <a:pt x="7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5193924" y="3646051"/>
              <a:ext cx="168208" cy="14544"/>
            </a:xfrm>
            <a:custGeom>
              <a:rect b="b" l="l" r="r" t="t"/>
              <a:pathLst>
                <a:path extrusionOk="0" h="69" w="798">
                  <a:moveTo>
                    <a:pt x="1" y="1"/>
                  </a:moveTo>
                  <a:lnTo>
                    <a:pt x="1" y="69"/>
                  </a:lnTo>
                  <a:lnTo>
                    <a:pt x="798" y="69"/>
                  </a:lnTo>
                  <a:lnTo>
                    <a:pt x="7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5193924" y="3688630"/>
              <a:ext cx="168208" cy="14755"/>
            </a:xfrm>
            <a:custGeom>
              <a:rect b="b" l="l" r="r" t="t"/>
              <a:pathLst>
                <a:path extrusionOk="0" h="70" w="798">
                  <a:moveTo>
                    <a:pt x="1" y="0"/>
                  </a:moveTo>
                  <a:lnTo>
                    <a:pt x="1" y="69"/>
                  </a:lnTo>
                  <a:lnTo>
                    <a:pt x="798" y="69"/>
                  </a:lnTo>
                  <a:lnTo>
                    <a:pt x="7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5135325" y="3709709"/>
              <a:ext cx="67452" cy="72089"/>
            </a:xfrm>
            <a:custGeom>
              <a:rect b="b" l="l" r="r" t="t"/>
              <a:pathLst>
                <a:path extrusionOk="0" h="342" w="320">
                  <a:moveTo>
                    <a:pt x="114" y="1"/>
                  </a:moveTo>
                  <a:lnTo>
                    <a:pt x="9" y="298"/>
                  </a:lnTo>
                  <a:cubicBezTo>
                    <a:pt x="1" y="321"/>
                    <a:pt x="19" y="342"/>
                    <a:pt x="40" y="342"/>
                  </a:cubicBezTo>
                  <a:cubicBezTo>
                    <a:pt x="46" y="342"/>
                    <a:pt x="52" y="340"/>
                    <a:pt x="58" y="336"/>
                  </a:cubicBezTo>
                  <a:lnTo>
                    <a:pt x="320" y="159"/>
                  </a:lnTo>
                  <a:lnTo>
                    <a:pt x="114" y="1"/>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5458674" y="3807515"/>
              <a:ext cx="52275" cy="73565"/>
            </a:xfrm>
            <a:custGeom>
              <a:rect b="b" l="l" r="r" t="t"/>
              <a:pathLst>
                <a:path extrusionOk="0" h="349" w="248">
                  <a:moveTo>
                    <a:pt x="247" y="0"/>
                  </a:moveTo>
                  <a:lnTo>
                    <a:pt x="0" y="80"/>
                  </a:lnTo>
                  <a:lnTo>
                    <a:pt x="185" y="335"/>
                  </a:lnTo>
                  <a:cubicBezTo>
                    <a:pt x="192" y="344"/>
                    <a:pt x="202" y="348"/>
                    <a:pt x="212" y="348"/>
                  </a:cubicBezTo>
                  <a:cubicBezTo>
                    <a:pt x="229" y="348"/>
                    <a:pt x="245" y="336"/>
                    <a:pt x="245" y="316"/>
                  </a:cubicBezTo>
                  <a:lnTo>
                    <a:pt x="247" y="0"/>
                  </a:ln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49"/>
          <p:cNvSpPr txBox="1"/>
          <p:nvPr/>
        </p:nvSpPr>
        <p:spPr>
          <a:xfrm>
            <a:off x="1821925" y="887050"/>
            <a:ext cx="16125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5"/>
                </a:solidFill>
                <a:latin typeface="Fira Sans Extra Condensed"/>
                <a:ea typeface="Fira Sans Extra Condensed"/>
                <a:cs typeface="Fira Sans Extra Condensed"/>
                <a:sym typeface="Fira Sans Extra Condensed"/>
              </a:rPr>
              <a:t>EDA</a:t>
            </a:r>
            <a:endParaRPr b="1" sz="2400">
              <a:solidFill>
                <a:schemeClr val="accent5"/>
              </a:solidFill>
              <a:latin typeface="Fira Sans Extra Condensed"/>
              <a:ea typeface="Fira Sans Extra Condensed"/>
              <a:cs typeface="Fira Sans Extra Condensed"/>
              <a:sym typeface="Fira Sans Extra Condensed"/>
            </a:endParaRPr>
          </a:p>
        </p:txBody>
      </p:sp>
      <p:sp>
        <p:nvSpPr>
          <p:cNvPr id="1016" name="Google Shape;1016;p49"/>
          <p:cNvSpPr txBox="1"/>
          <p:nvPr/>
        </p:nvSpPr>
        <p:spPr>
          <a:xfrm>
            <a:off x="1821925" y="1439015"/>
            <a:ext cx="2587500" cy="9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With our EDA, we were able to conclude that race of an adolescent individual has significant implications on a person being involved in risky behaviours.</a:t>
            </a:r>
            <a:endParaRPr sz="1200">
              <a:latin typeface="Roboto"/>
              <a:ea typeface="Roboto"/>
              <a:cs typeface="Roboto"/>
              <a:sym typeface="Roboto"/>
            </a:endParaRPr>
          </a:p>
        </p:txBody>
      </p:sp>
      <p:sp>
        <p:nvSpPr>
          <p:cNvPr id="1017" name="Google Shape;1017;p49"/>
          <p:cNvSpPr/>
          <p:nvPr/>
        </p:nvSpPr>
        <p:spPr>
          <a:xfrm>
            <a:off x="397600" y="916387"/>
            <a:ext cx="1168200" cy="1168200"/>
          </a:xfrm>
          <a:prstGeom prst="donut">
            <a:avLst>
              <a:gd fmla="val 11964" name="adj"/>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9"/>
          <p:cNvSpPr/>
          <p:nvPr/>
        </p:nvSpPr>
        <p:spPr>
          <a:xfrm>
            <a:off x="397600" y="916387"/>
            <a:ext cx="1168200" cy="1168200"/>
          </a:xfrm>
          <a:prstGeom prst="blockArc">
            <a:avLst>
              <a:gd fmla="val 5359279" name="adj1"/>
              <a:gd fmla="val 96918" name="adj2"/>
              <a:gd fmla="val 12119" name="adj3"/>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9"/>
          <p:cNvSpPr/>
          <p:nvPr/>
        </p:nvSpPr>
        <p:spPr>
          <a:xfrm>
            <a:off x="4813685" y="928350"/>
            <a:ext cx="1168200" cy="1168200"/>
          </a:xfrm>
          <a:prstGeom prst="donut">
            <a:avLst>
              <a:gd fmla="val 11964" name="adj"/>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a:off x="4813685" y="928350"/>
            <a:ext cx="1168200" cy="1168200"/>
          </a:xfrm>
          <a:prstGeom prst="blockArc">
            <a:avLst>
              <a:gd fmla="val 10791335" name="adj1"/>
              <a:gd fmla="val 16205811" name="adj2"/>
              <a:gd fmla="val 11909"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a:off x="397600" y="2799815"/>
            <a:ext cx="1168200" cy="1168200"/>
          </a:xfrm>
          <a:prstGeom prst="donut">
            <a:avLst>
              <a:gd fmla="val 11964" name="adj"/>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a:off x="397600" y="2799815"/>
            <a:ext cx="1168200" cy="1168200"/>
          </a:xfrm>
          <a:prstGeom prst="blockArc">
            <a:avLst>
              <a:gd fmla="val 5359279" name="adj1"/>
              <a:gd fmla="val 16215121" name="adj2"/>
              <a:gd fmla="val 1222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9"/>
          <p:cNvSpPr/>
          <p:nvPr/>
        </p:nvSpPr>
        <p:spPr>
          <a:xfrm>
            <a:off x="4813685" y="3252040"/>
            <a:ext cx="1168200" cy="1168200"/>
          </a:xfrm>
          <a:prstGeom prst="donut">
            <a:avLst>
              <a:gd fmla="val 11964" name="adj"/>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9"/>
          <p:cNvSpPr/>
          <p:nvPr/>
        </p:nvSpPr>
        <p:spPr>
          <a:xfrm>
            <a:off x="4813685" y="3252040"/>
            <a:ext cx="1168200" cy="1168200"/>
          </a:xfrm>
          <a:prstGeom prst="blockArc">
            <a:avLst>
              <a:gd fmla="val 10645134" name="adj1"/>
              <a:gd fmla="val 15004407" name="adj2"/>
              <a:gd fmla="val 1186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9"/>
          <p:cNvSpPr/>
          <p:nvPr/>
        </p:nvSpPr>
        <p:spPr>
          <a:xfrm>
            <a:off x="6198990" y="1390785"/>
            <a:ext cx="2452289" cy="211"/>
          </a:xfrm>
          <a:custGeom>
            <a:rect b="b" l="l" r="r" t="t"/>
            <a:pathLst>
              <a:path extrusionOk="0" fill="none" h="1" w="7634">
                <a:moveTo>
                  <a:pt x="0" y="1"/>
                </a:moveTo>
                <a:lnTo>
                  <a:pt x="7633" y="1"/>
                </a:lnTo>
              </a:path>
            </a:pathLst>
          </a:custGeom>
          <a:noFill/>
          <a:ln cap="flat" cmpd="sng" w="19050">
            <a:solidFill>
              <a:schemeClr val="accent3"/>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9"/>
          <p:cNvSpPr txBox="1"/>
          <p:nvPr/>
        </p:nvSpPr>
        <p:spPr>
          <a:xfrm>
            <a:off x="6099322" y="932354"/>
            <a:ext cx="15126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Fira Sans Extra Condensed"/>
                <a:ea typeface="Fira Sans Extra Condensed"/>
                <a:cs typeface="Fira Sans Extra Condensed"/>
                <a:sym typeface="Fira Sans Extra Condensed"/>
              </a:rPr>
              <a:t>MODELS</a:t>
            </a:r>
            <a:endParaRPr b="1" sz="2400">
              <a:solidFill>
                <a:schemeClr val="accent3"/>
              </a:solidFill>
              <a:latin typeface="Fira Sans Extra Condensed"/>
              <a:ea typeface="Fira Sans Extra Condensed"/>
              <a:cs typeface="Fira Sans Extra Condensed"/>
              <a:sym typeface="Fira Sans Extra Condensed"/>
            </a:endParaRPr>
          </a:p>
        </p:txBody>
      </p:sp>
      <p:sp>
        <p:nvSpPr>
          <p:cNvPr id="1027" name="Google Shape;1027;p49"/>
          <p:cNvSpPr/>
          <p:nvPr/>
        </p:nvSpPr>
        <p:spPr>
          <a:xfrm>
            <a:off x="6198990" y="3690063"/>
            <a:ext cx="2452289" cy="211"/>
          </a:xfrm>
          <a:custGeom>
            <a:rect b="b" l="l" r="r" t="t"/>
            <a:pathLst>
              <a:path extrusionOk="0" fill="none" h="1" w="7634">
                <a:moveTo>
                  <a:pt x="0" y="1"/>
                </a:moveTo>
                <a:lnTo>
                  <a:pt x="7633" y="1"/>
                </a:lnTo>
              </a:path>
            </a:pathLst>
          </a:custGeom>
          <a:noFill/>
          <a:ln cap="flat" cmpd="sng" w="19050">
            <a:solidFill>
              <a:schemeClr val="accent4"/>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9"/>
          <p:cNvSpPr txBox="1"/>
          <p:nvPr/>
        </p:nvSpPr>
        <p:spPr>
          <a:xfrm>
            <a:off x="6099325" y="3231625"/>
            <a:ext cx="23844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FUTURE RESEARCH</a:t>
            </a:r>
            <a:endParaRPr b="1" sz="2400">
              <a:solidFill>
                <a:schemeClr val="accent4"/>
              </a:solidFill>
              <a:latin typeface="Fira Sans Extra Condensed"/>
              <a:ea typeface="Fira Sans Extra Condensed"/>
              <a:cs typeface="Fira Sans Extra Condensed"/>
              <a:sym typeface="Fira Sans Extra Condensed"/>
            </a:endParaRPr>
          </a:p>
        </p:txBody>
      </p:sp>
      <p:sp>
        <p:nvSpPr>
          <p:cNvPr id="1029" name="Google Shape;1029;p49"/>
          <p:cNvSpPr txBox="1"/>
          <p:nvPr/>
        </p:nvSpPr>
        <p:spPr>
          <a:xfrm>
            <a:off x="6099300" y="3835948"/>
            <a:ext cx="2587500" cy="104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To improve the model performance we can add more significant factors like gender, parents education, family’s financial status in the pool of variables to figure out the results in the present study more precisely.</a:t>
            </a:r>
            <a:endParaRPr sz="1200">
              <a:latin typeface="Roboto"/>
              <a:ea typeface="Roboto"/>
              <a:cs typeface="Roboto"/>
              <a:sym typeface="Roboto"/>
            </a:endParaRPr>
          </a:p>
        </p:txBody>
      </p:sp>
      <p:sp>
        <p:nvSpPr>
          <p:cNvPr id="1030" name="Google Shape;1030;p49"/>
          <p:cNvSpPr/>
          <p:nvPr/>
        </p:nvSpPr>
        <p:spPr>
          <a:xfrm>
            <a:off x="1849095" y="3231415"/>
            <a:ext cx="2452289" cy="211"/>
          </a:xfrm>
          <a:custGeom>
            <a:rect b="b" l="l" r="r" t="t"/>
            <a:pathLst>
              <a:path extrusionOk="0" fill="none" h="1" w="7634">
                <a:moveTo>
                  <a:pt x="0" y="1"/>
                </a:moveTo>
                <a:lnTo>
                  <a:pt x="7633" y="1"/>
                </a:lnTo>
              </a:path>
            </a:pathLst>
          </a:custGeom>
          <a:noFill/>
          <a:ln cap="flat" cmpd="sng" w="19050">
            <a:solidFill>
              <a:schemeClr val="l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txBox="1"/>
          <p:nvPr/>
        </p:nvSpPr>
        <p:spPr>
          <a:xfrm>
            <a:off x="1749425" y="2772975"/>
            <a:ext cx="1940700" cy="28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Fira Sans Extra Condensed"/>
                <a:ea typeface="Fira Sans Extra Condensed"/>
                <a:cs typeface="Fira Sans Extra Condensed"/>
                <a:sym typeface="Fira Sans Extra Condensed"/>
              </a:rPr>
              <a:t>IMPLICATIONS</a:t>
            </a:r>
            <a:endParaRPr b="1" sz="2400">
              <a:solidFill>
                <a:schemeClr val="lt2"/>
              </a:solidFill>
              <a:latin typeface="Fira Sans Extra Condensed"/>
              <a:ea typeface="Fira Sans Extra Condensed"/>
              <a:cs typeface="Fira Sans Extra Condensed"/>
              <a:sym typeface="Fira Sans Extra Condensed"/>
            </a:endParaRPr>
          </a:p>
        </p:txBody>
      </p:sp>
      <p:sp>
        <p:nvSpPr>
          <p:cNvPr id="1032" name="Google Shape;1032;p49"/>
          <p:cNvSpPr txBox="1"/>
          <p:nvPr/>
        </p:nvSpPr>
        <p:spPr>
          <a:xfrm>
            <a:off x="1749425" y="3325200"/>
            <a:ext cx="2587500" cy="142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To aid in solidifying the understanding of </a:t>
            </a:r>
            <a:r>
              <a:rPr lang="en" sz="1200">
                <a:latin typeface="Roboto"/>
                <a:ea typeface="Roboto"/>
                <a:cs typeface="Roboto"/>
                <a:sym typeface="Roboto"/>
              </a:rPr>
              <a:t>careful</a:t>
            </a:r>
            <a:r>
              <a:rPr lang="en" sz="1200">
                <a:latin typeface="Roboto"/>
                <a:ea typeface="Roboto"/>
                <a:cs typeface="Roboto"/>
                <a:sym typeface="Roboto"/>
              </a:rPr>
              <a:t> upbringing of the adolescents. Parents and caretakers to ensure that a kid’s adult life is not based off of some childhood trauma or risky behaviours that affects them negatively throughout their life.</a:t>
            </a:r>
            <a:endParaRPr sz="12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50"/>
          <p:cNvSpPr txBox="1"/>
          <p:nvPr>
            <p:ph type="title"/>
          </p:nvPr>
        </p:nvSpPr>
        <p:spPr>
          <a:xfrm>
            <a:off x="567700" y="234030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highlight>
                  <a:schemeClr val="dk2"/>
                </a:highlight>
              </a:rPr>
              <a:t>QUESTIONS ?</a:t>
            </a:r>
            <a:endParaRPr sz="5000">
              <a:highlight>
                <a:schemeClr val="dk2"/>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41" name="Shape 1041"/>
        <p:cNvGrpSpPr/>
        <p:nvPr/>
      </p:nvGrpSpPr>
      <p:grpSpPr>
        <a:xfrm>
          <a:off x="0" y="0"/>
          <a:ext cx="0" cy="0"/>
          <a:chOff x="0" y="0"/>
          <a:chExt cx="0" cy="0"/>
        </a:xfrm>
      </p:grpSpPr>
      <p:pic>
        <p:nvPicPr>
          <p:cNvPr id="1042" name="Google Shape;1042;p51"/>
          <p:cNvPicPr preferRelativeResize="0"/>
          <p:nvPr/>
        </p:nvPicPr>
        <p:blipFill>
          <a:blip r:embed="rId3">
            <a:alphaModFix/>
          </a:blip>
          <a:stretch>
            <a:fillRect/>
          </a:stretch>
        </p:blipFill>
        <p:spPr>
          <a:xfrm>
            <a:off x="563150" y="349225"/>
            <a:ext cx="8017710" cy="444505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16"/>
          <p:cNvGrpSpPr/>
          <p:nvPr/>
        </p:nvGrpSpPr>
        <p:grpSpPr>
          <a:xfrm>
            <a:off x="289226" y="1408477"/>
            <a:ext cx="1307505" cy="3370483"/>
            <a:chOff x="457614" y="1319329"/>
            <a:chExt cx="1591800" cy="2907093"/>
          </a:xfrm>
        </p:grpSpPr>
        <p:sp>
          <p:nvSpPr>
            <p:cNvPr id="459" name="Google Shape;459;p16"/>
            <p:cNvSpPr/>
            <p:nvPr/>
          </p:nvSpPr>
          <p:spPr>
            <a:xfrm>
              <a:off x="457614" y="2311744"/>
              <a:ext cx="15918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457614" y="3303922"/>
              <a:ext cx="1591800" cy="92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flipH="1" rot="10800000">
              <a:off x="457614" y="1319329"/>
              <a:ext cx="1591800" cy="92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6"/>
          <p:cNvSpPr txBox="1"/>
          <p:nvPr>
            <p:ph type="title"/>
          </p:nvPr>
        </p:nvSpPr>
        <p:spPr>
          <a:xfrm>
            <a:off x="457200" y="18510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STATISTICS</a:t>
            </a:r>
            <a:endParaRPr/>
          </a:p>
        </p:txBody>
      </p:sp>
      <p:grpSp>
        <p:nvGrpSpPr>
          <p:cNvPr id="463" name="Google Shape;463;p16"/>
          <p:cNvGrpSpPr/>
          <p:nvPr/>
        </p:nvGrpSpPr>
        <p:grpSpPr>
          <a:xfrm>
            <a:off x="1711401" y="1408489"/>
            <a:ext cx="1307505" cy="3370483"/>
            <a:chOff x="457614" y="1319329"/>
            <a:chExt cx="1591800" cy="2907093"/>
          </a:xfrm>
        </p:grpSpPr>
        <p:sp>
          <p:nvSpPr>
            <p:cNvPr id="464" name="Google Shape;464;p16"/>
            <p:cNvSpPr/>
            <p:nvPr/>
          </p:nvSpPr>
          <p:spPr>
            <a:xfrm>
              <a:off x="457614" y="2311744"/>
              <a:ext cx="15918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457614" y="3303922"/>
              <a:ext cx="1591800" cy="92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flipH="1" rot="10800000">
              <a:off x="457614" y="1319329"/>
              <a:ext cx="1591800" cy="92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16"/>
          <p:cNvGrpSpPr/>
          <p:nvPr/>
        </p:nvGrpSpPr>
        <p:grpSpPr>
          <a:xfrm>
            <a:off x="3143951" y="1408477"/>
            <a:ext cx="1307505" cy="3370483"/>
            <a:chOff x="457614" y="1319329"/>
            <a:chExt cx="1591800" cy="2907093"/>
          </a:xfrm>
        </p:grpSpPr>
        <p:sp>
          <p:nvSpPr>
            <p:cNvPr id="468" name="Google Shape;468;p16"/>
            <p:cNvSpPr/>
            <p:nvPr/>
          </p:nvSpPr>
          <p:spPr>
            <a:xfrm>
              <a:off x="457614" y="2311744"/>
              <a:ext cx="15918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457614" y="3303922"/>
              <a:ext cx="1591800" cy="92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flipH="1" rot="10800000">
              <a:off x="457614" y="1319329"/>
              <a:ext cx="1591800" cy="92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16"/>
          <p:cNvGrpSpPr/>
          <p:nvPr/>
        </p:nvGrpSpPr>
        <p:grpSpPr>
          <a:xfrm>
            <a:off x="4608076" y="1408464"/>
            <a:ext cx="1307505" cy="3370483"/>
            <a:chOff x="457614" y="1319329"/>
            <a:chExt cx="1591800" cy="2907093"/>
          </a:xfrm>
        </p:grpSpPr>
        <p:sp>
          <p:nvSpPr>
            <p:cNvPr id="472" name="Google Shape;472;p16"/>
            <p:cNvSpPr/>
            <p:nvPr/>
          </p:nvSpPr>
          <p:spPr>
            <a:xfrm>
              <a:off x="457614" y="2311744"/>
              <a:ext cx="15918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457614" y="3303922"/>
              <a:ext cx="1591800" cy="92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flipH="1" rot="10800000">
              <a:off x="457614" y="1319329"/>
              <a:ext cx="1591800" cy="92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16"/>
          <p:cNvGrpSpPr/>
          <p:nvPr/>
        </p:nvGrpSpPr>
        <p:grpSpPr>
          <a:xfrm>
            <a:off x="6088001" y="1408477"/>
            <a:ext cx="1307505" cy="3370483"/>
            <a:chOff x="457614" y="1319329"/>
            <a:chExt cx="1591800" cy="2907093"/>
          </a:xfrm>
        </p:grpSpPr>
        <p:sp>
          <p:nvSpPr>
            <p:cNvPr id="476" name="Google Shape;476;p16"/>
            <p:cNvSpPr/>
            <p:nvPr/>
          </p:nvSpPr>
          <p:spPr>
            <a:xfrm>
              <a:off x="457614" y="2311744"/>
              <a:ext cx="15918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457614" y="3303922"/>
              <a:ext cx="1591800" cy="92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flipH="1" rot="10800000">
              <a:off x="457614" y="1319329"/>
              <a:ext cx="1591800" cy="92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16"/>
          <p:cNvGrpSpPr/>
          <p:nvPr/>
        </p:nvGrpSpPr>
        <p:grpSpPr>
          <a:xfrm>
            <a:off x="7567926" y="1408479"/>
            <a:ext cx="1307505" cy="3370483"/>
            <a:chOff x="457614" y="1319329"/>
            <a:chExt cx="1591800" cy="2907093"/>
          </a:xfrm>
        </p:grpSpPr>
        <p:sp>
          <p:nvSpPr>
            <p:cNvPr id="480" name="Google Shape;480;p16"/>
            <p:cNvSpPr/>
            <p:nvPr/>
          </p:nvSpPr>
          <p:spPr>
            <a:xfrm>
              <a:off x="457614" y="2311744"/>
              <a:ext cx="1591800" cy="92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457614" y="3303922"/>
              <a:ext cx="1591800" cy="92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flipH="1" rot="10800000">
              <a:off x="457614" y="1319329"/>
              <a:ext cx="1591800" cy="922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6"/>
          <p:cNvSpPr txBox="1"/>
          <p:nvPr/>
        </p:nvSpPr>
        <p:spPr>
          <a:xfrm>
            <a:off x="373150" y="2862863"/>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10.9 YEARS</a:t>
            </a:r>
            <a:endParaRPr b="1" sz="1800">
              <a:solidFill>
                <a:schemeClr val="lt1"/>
              </a:solidFill>
              <a:latin typeface="Fira Sans Extra Condensed"/>
              <a:ea typeface="Fira Sans Extra Condensed"/>
              <a:cs typeface="Fira Sans Extra Condensed"/>
              <a:sym typeface="Fira Sans Extra Condensed"/>
            </a:endParaRPr>
          </a:p>
        </p:txBody>
      </p:sp>
      <p:sp>
        <p:nvSpPr>
          <p:cNvPr id="484" name="Google Shape;484;p16"/>
          <p:cNvSpPr txBox="1"/>
          <p:nvPr/>
        </p:nvSpPr>
        <p:spPr>
          <a:xfrm>
            <a:off x="1793039" y="2862865"/>
            <a:ext cx="114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11.1 </a:t>
            </a:r>
            <a:r>
              <a:rPr b="1" lang="en" sz="1800">
                <a:solidFill>
                  <a:schemeClr val="lt1"/>
                </a:solidFill>
                <a:latin typeface="Fira Sans Extra Condensed"/>
                <a:ea typeface="Fira Sans Extra Condensed"/>
                <a:cs typeface="Fira Sans Extra Condensed"/>
                <a:sym typeface="Fira Sans Extra Condensed"/>
              </a:rPr>
              <a:t>YEARS</a:t>
            </a:r>
            <a:endParaRPr b="1" sz="1800">
              <a:solidFill>
                <a:schemeClr val="lt1"/>
              </a:solidFill>
              <a:latin typeface="Fira Sans Extra Condensed"/>
              <a:ea typeface="Fira Sans Extra Condensed"/>
              <a:cs typeface="Fira Sans Extra Condensed"/>
              <a:sym typeface="Fira Sans Extra Condensed"/>
            </a:endParaRPr>
          </a:p>
        </p:txBody>
      </p:sp>
      <p:sp>
        <p:nvSpPr>
          <p:cNvPr id="485" name="Google Shape;485;p16"/>
          <p:cNvSpPr txBox="1"/>
          <p:nvPr/>
        </p:nvSpPr>
        <p:spPr>
          <a:xfrm>
            <a:off x="3225600" y="2862863"/>
            <a:ext cx="114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11.2 </a:t>
            </a:r>
            <a:r>
              <a:rPr b="1" lang="en" sz="1800">
                <a:solidFill>
                  <a:schemeClr val="lt1"/>
                </a:solidFill>
                <a:latin typeface="Fira Sans Extra Condensed"/>
                <a:ea typeface="Fira Sans Extra Condensed"/>
                <a:cs typeface="Fira Sans Extra Condensed"/>
                <a:sym typeface="Fira Sans Extra Condensed"/>
              </a:rPr>
              <a:t>YEARS</a:t>
            </a:r>
            <a:endParaRPr b="1" sz="1800">
              <a:solidFill>
                <a:schemeClr val="lt1"/>
              </a:solidFill>
              <a:latin typeface="Fira Sans Extra Condensed"/>
              <a:ea typeface="Fira Sans Extra Condensed"/>
              <a:cs typeface="Fira Sans Extra Condensed"/>
              <a:sym typeface="Fira Sans Extra Condensed"/>
            </a:endParaRPr>
          </a:p>
        </p:txBody>
      </p:sp>
      <p:sp>
        <p:nvSpPr>
          <p:cNvPr id="486" name="Google Shape;486;p16"/>
          <p:cNvSpPr txBox="1"/>
          <p:nvPr/>
        </p:nvSpPr>
        <p:spPr>
          <a:xfrm>
            <a:off x="4614400" y="2862863"/>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3</a:t>
            </a:r>
            <a:r>
              <a:rPr b="1" lang="en" sz="1800">
                <a:solidFill>
                  <a:schemeClr val="lt1"/>
                </a:solidFill>
                <a:latin typeface="Fira Sans Extra Condensed"/>
                <a:ea typeface="Fira Sans Extra Condensed"/>
                <a:cs typeface="Fira Sans Extra Condensed"/>
                <a:sym typeface="Fira Sans Extra Condensed"/>
              </a:rPr>
              <a:t> PARTNERS</a:t>
            </a:r>
            <a:endParaRPr b="1" sz="1800">
              <a:solidFill>
                <a:schemeClr val="lt1"/>
              </a:solidFill>
              <a:latin typeface="Fira Sans Extra Condensed"/>
              <a:ea typeface="Fira Sans Extra Condensed"/>
              <a:cs typeface="Fira Sans Extra Condensed"/>
              <a:sym typeface="Fira Sans Extra Condensed"/>
            </a:endParaRPr>
          </a:p>
        </p:txBody>
      </p:sp>
      <p:sp>
        <p:nvSpPr>
          <p:cNvPr id="487" name="Google Shape;487;p16"/>
          <p:cNvSpPr txBox="1"/>
          <p:nvPr/>
        </p:nvSpPr>
        <p:spPr>
          <a:xfrm>
            <a:off x="6207250" y="2862863"/>
            <a:ext cx="9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5 DAYS</a:t>
            </a:r>
            <a:endParaRPr b="1" sz="1800">
              <a:solidFill>
                <a:schemeClr val="lt1"/>
              </a:solidFill>
              <a:latin typeface="Fira Sans Extra Condensed"/>
              <a:ea typeface="Fira Sans Extra Condensed"/>
              <a:cs typeface="Fira Sans Extra Condensed"/>
              <a:sym typeface="Fira Sans Extra Condensed"/>
            </a:endParaRPr>
          </a:p>
        </p:txBody>
      </p:sp>
      <p:sp>
        <p:nvSpPr>
          <p:cNvPr id="488" name="Google Shape;488;p16"/>
          <p:cNvSpPr txBox="1"/>
          <p:nvPr/>
        </p:nvSpPr>
        <p:spPr>
          <a:xfrm>
            <a:off x="7731175" y="2862850"/>
            <a:ext cx="9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6 HOURS</a:t>
            </a:r>
            <a:endParaRPr b="1" sz="1800">
              <a:solidFill>
                <a:schemeClr val="lt1"/>
              </a:solidFill>
              <a:latin typeface="Fira Sans Extra Condensed"/>
              <a:ea typeface="Fira Sans Extra Condensed"/>
              <a:cs typeface="Fira Sans Extra Condensed"/>
              <a:sym typeface="Fira Sans Extra Condensed"/>
            </a:endParaRPr>
          </a:p>
        </p:txBody>
      </p:sp>
      <p:sp>
        <p:nvSpPr>
          <p:cNvPr id="489" name="Google Shape;489;p16"/>
          <p:cNvSpPr txBox="1"/>
          <p:nvPr/>
        </p:nvSpPr>
        <p:spPr>
          <a:xfrm>
            <a:off x="294200" y="1757663"/>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8</a:t>
            </a:r>
            <a:r>
              <a:rPr b="1" lang="en" sz="1800">
                <a:solidFill>
                  <a:schemeClr val="lt1"/>
                </a:solidFill>
                <a:latin typeface="Fira Sans Extra Condensed"/>
                <a:ea typeface="Fira Sans Extra Condensed"/>
                <a:cs typeface="Fira Sans Extra Condensed"/>
                <a:sym typeface="Fira Sans Extra Condensed"/>
              </a:rPr>
              <a:t> YEARS</a:t>
            </a:r>
            <a:endParaRPr b="1" sz="1800">
              <a:solidFill>
                <a:schemeClr val="lt1"/>
              </a:solidFill>
              <a:latin typeface="Fira Sans Extra Condensed"/>
              <a:ea typeface="Fira Sans Extra Condensed"/>
              <a:cs typeface="Fira Sans Extra Condensed"/>
              <a:sym typeface="Fira Sans Extra Condensed"/>
            </a:endParaRPr>
          </a:p>
        </p:txBody>
      </p:sp>
      <p:sp>
        <p:nvSpPr>
          <p:cNvPr id="490" name="Google Shape;490;p16"/>
          <p:cNvSpPr txBox="1"/>
          <p:nvPr/>
        </p:nvSpPr>
        <p:spPr>
          <a:xfrm>
            <a:off x="310225" y="4021338"/>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13</a:t>
            </a:r>
            <a:r>
              <a:rPr b="1" lang="en" sz="1800">
                <a:solidFill>
                  <a:schemeClr val="lt1"/>
                </a:solidFill>
                <a:latin typeface="Fira Sans Extra Condensed"/>
                <a:ea typeface="Fira Sans Extra Condensed"/>
                <a:cs typeface="Fira Sans Extra Condensed"/>
                <a:sym typeface="Fira Sans Extra Condensed"/>
              </a:rPr>
              <a:t> YEARS</a:t>
            </a:r>
            <a:endParaRPr b="1" sz="1800">
              <a:solidFill>
                <a:schemeClr val="lt1"/>
              </a:solidFill>
              <a:latin typeface="Fira Sans Extra Condensed"/>
              <a:ea typeface="Fira Sans Extra Condensed"/>
              <a:cs typeface="Fira Sans Extra Condensed"/>
              <a:sym typeface="Fira Sans Extra Condensed"/>
            </a:endParaRPr>
          </a:p>
        </p:txBody>
      </p:sp>
      <p:sp>
        <p:nvSpPr>
          <p:cNvPr id="491" name="Google Shape;491;p16"/>
          <p:cNvSpPr txBox="1"/>
          <p:nvPr/>
        </p:nvSpPr>
        <p:spPr>
          <a:xfrm>
            <a:off x="1763738" y="1757663"/>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8</a:t>
            </a:r>
            <a:r>
              <a:rPr b="1" lang="en" sz="1800">
                <a:solidFill>
                  <a:schemeClr val="lt1"/>
                </a:solidFill>
                <a:latin typeface="Fira Sans Extra Condensed"/>
                <a:ea typeface="Fira Sans Extra Condensed"/>
                <a:cs typeface="Fira Sans Extra Condensed"/>
                <a:sym typeface="Fira Sans Extra Condensed"/>
              </a:rPr>
              <a:t> YEARS</a:t>
            </a:r>
            <a:endParaRPr b="1" sz="1800">
              <a:solidFill>
                <a:schemeClr val="lt1"/>
              </a:solidFill>
              <a:latin typeface="Fira Sans Extra Condensed"/>
              <a:ea typeface="Fira Sans Extra Condensed"/>
              <a:cs typeface="Fira Sans Extra Condensed"/>
              <a:sym typeface="Fira Sans Extra Condensed"/>
            </a:endParaRPr>
          </a:p>
        </p:txBody>
      </p:sp>
      <p:sp>
        <p:nvSpPr>
          <p:cNvPr id="492" name="Google Shape;492;p16"/>
          <p:cNvSpPr txBox="1"/>
          <p:nvPr/>
        </p:nvSpPr>
        <p:spPr>
          <a:xfrm>
            <a:off x="3185913" y="1757663"/>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8 YEARS</a:t>
            </a:r>
            <a:endParaRPr b="1" sz="1800">
              <a:solidFill>
                <a:schemeClr val="lt1"/>
              </a:solidFill>
              <a:latin typeface="Fira Sans Extra Condensed"/>
              <a:ea typeface="Fira Sans Extra Condensed"/>
              <a:cs typeface="Fira Sans Extra Condensed"/>
              <a:sym typeface="Fira Sans Extra Condensed"/>
            </a:endParaRPr>
          </a:p>
        </p:txBody>
      </p:sp>
      <p:sp>
        <p:nvSpPr>
          <p:cNvPr id="493" name="Google Shape;493;p16"/>
          <p:cNvSpPr txBox="1"/>
          <p:nvPr/>
        </p:nvSpPr>
        <p:spPr>
          <a:xfrm>
            <a:off x="1742513" y="4021338"/>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13 YEARS</a:t>
            </a:r>
            <a:endParaRPr b="1" sz="1800">
              <a:solidFill>
                <a:schemeClr val="lt1"/>
              </a:solidFill>
              <a:latin typeface="Fira Sans Extra Condensed"/>
              <a:ea typeface="Fira Sans Extra Condensed"/>
              <a:cs typeface="Fira Sans Extra Condensed"/>
              <a:sym typeface="Fira Sans Extra Condensed"/>
            </a:endParaRPr>
          </a:p>
        </p:txBody>
      </p:sp>
      <p:sp>
        <p:nvSpPr>
          <p:cNvPr id="494" name="Google Shape;494;p16"/>
          <p:cNvSpPr txBox="1"/>
          <p:nvPr/>
        </p:nvSpPr>
        <p:spPr>
          <a:xfrm>
            <a:off x="3206875" y="4021338"/>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13 YEARS</a:t>
            </a:r>
            <a:endParaRPr b="1" sz="1800">
              <a:solidFill>
                <a:schemeClr val="lt1"/>
              </a:solidFill>
              <a:latin typeface="Fira Sans Extra Condensed"/>
              <a:ea typeface="Fira Sans Extra Condensed"/>
              <a:cs typeface="Fira Sans Extra Condensed"/>
              <a:sym typeface="Fira Sans Extra Condensed"/>
            </a:endParaRPr>
          </a:p>
        </p:txBody>
      </p:sp>
      <p:sp>
        <p:nvSpPr>
          <p:cNvPr id="495" name="Google Shape;495;p16"/>
          <p:cNvSpPr txBox="1"/>
          <p:nvPr/>
        </p:nvSpPr>
        <p:spPr>
          <a:xfrm>
            <a:off x="4663125" y="1757663"/>
            <a:ext cx="121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 </a:t>
            </a:r>
            <a:r>
              <a:rPr b="1" lang="en" sz="1800">
                <a:solidFill>
                  <a:schemeClr val="lt1"/>
                </a:solidFill>
                <a:latin typeface="Fira Sans Extra Condensed"/>
                <a:ea typeface="Fira Sans Extra Condensed"/>
                <a:cs typeface="Fira Sans Extra Condensed"/>
                <a:sym typeface="Fira Sans Extra Condensed"/>
              </a:rPr>
              <a:t>PARTNER</a:t>
            </a:r>
            <a:endParaRPr b="1" sz="1800">
              <a:solidFill>
                <a:schemeClr val="lt1"/>
              </a:solidFill>
              <a:latin typeface="Fira Sans Extra Condensed"/>
              <a:ea typeface="Fira Sans Extra Condensed"/>
              <a:cs typeface="Fira Sans Extra Condensed"/>
              <a:sym typeface="Fira Sans Extra Condensed"/>
            </a:endParaRPr>
          </a:p>
        </p:txBody>
      </p:sp>
      <p:sp>
        <p:nvSpPr>
          <p:cNvPr id="496" name="Google Shape;496;p16"/>
          <p:cNvSpPr txBox="1"/>
          <p:nvPr/>
        </p:nvSpPr>
        <p:spPr>
          <a:xfrm>
            <a:off x="4600338" y="4021351"/>
            <a:ext cx="1307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6 </a:t>
            </a:r>
            <a:r>
              <a:rPr b="1" lang="en" sz="1800">
                <a:solidFill>
                  <a:schemeClr val="lt1"/>
                </a:solidFill>
                <a:latin typeface="Fira Sans Extra Condensed"/>
                <a:ea typeface="Fira Sans Extra Condensed"/>
                <a:cs typeface="Fira Sans Extra Condensed"/>
                <a:sym typeface="Fira Sans Extra Condensed"/>
              </a:rPr>
              <a:t>PARTNERS</a:t>
            </a:r>
            <a:endParaRPr b="1" sz="1800">
              <a:solidFill>
                <a:schemeClr val="lt1"/>
              </a:solidFill>
              <a:latin typeface="Fira Sans Extra Condensed"/>
              <a:ea typeface="Fira Sans Extra Condensed"/>
              <a:cs typeface="Fira Sans Extra Condensed"/>
              <a:sym typeface="Fira Sans Extra Condensed"/>
            </a:endParaRPr>
          </a:p>
        </p:txBody>
      </p:sp>
      <p:sp>
        <p:nvSpPr>
          <p:cNvPr id="497" name="Google Shape;497;p16"/>
          <p:cNvSpPr txBox="1"/>
          <p:nvPr/>
        </p:nvSpPr>
        <p:spPr>
          <a:xfrm>
            <a:off x="6231625" y="1757663"/>
            <a:ext cx="9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a:t>
            </a:r>
            <a:r>
              <a:rPr b="1" lang="en" sz="1800">
                <a:solidFill>
                  <a:schemeClr val="lt1"/>
                </a:solidFill>
                <a:latin typeface="Fira Sans Extra Condensed"/>
                <a:ea typeface="Fira Sans Extra Condensed"/>
                <a:cs typeface="Fira Sans Extra Condensed"/>
                <a:sym typeface="Fira Sans Extra Condensed"/>
              </a:rPr>
              <a:t> DAYS</a:t>
            </a:r>
            <a:endParaRPr b="1" sz="1800">
              <a:solidFill>
                <a:schemeClr val="lt1"/>
              </a:solidFill>
              <a:latin typeface="Fira Sans Extra Condensed"/>
              <a:ea typeface="Fira Sans Extra Condensed"/>
              <a:cs typeface="Fira Sans Extra Condensed"/>
              <a:sym typeface="Fira Sans Extra Condensed"/>
            </a:endParaRPr>
          </a:p>
        </p:txBody>
      </p:sp>
      <p:sp>
        <p:nvSpPr>
          <p:cNvPr id="498" name="Google Shape;498;p16"/>
          <p:cNvSpPr txBox="1"/>
          <p:nvPr/>
        </p:nvSpPr>
        <p:spPr>
          <a:xfrm>
            <a:off x="6247338" y="4021338"/>
            <a:ext cx="9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7</a:t>
            </a:r>
            <a:r>
              <a:rPr b="1" lang="en" sz="1800">
                <a:solidFill>
                  <a:schemeClr val="lt1"/>
                </a:solidFill>
                <a:latin typeface="Fira Sans Extra Condensed"/>
                <a:ea typeface="Fira Sans Extra Condensed"/>
                <a:cs typeface="Fira Sans Extra Condensed"/>
                <a:sym typeface="Fira Sans Extra Condensed"/>
              </a:rPr>
              <a:t> DAYS</a:t>
            </a:r>
            <a:endParaRPr b="1" sz="1800">
              <a:solidFill>
                <a:schemeClr val="lt1"/>
              </a:solidFill>
              <a:latin typeface="Fira Sans Extra Condensed"/>
              <a:ea typeface="Fira Sans Extra Condensed"/>
              <a:cs typeface="Fira Sans Extra Condensed"/>
              <a:sym typeface="Fira Sans Extra Condensed"/>
            </a:endParaRPr>
          </a:p>
        </p:txBody>
      </p:sp>
      <p:sp>
        <p:nvSpPr>
          <p:cNvPr id="499" name="Google Shape;499;p16"/>
          <p:cNvSpPr txBox="1"/>
          <p:nvPr/>
        </p:nvSpPr>
        <p:spPr>
          <a:xfrm>
            <a:off x="7705800" y="1757675"/>
            <a:ext cx="98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4</a:t>
            </a:r>
            <a:r>
              <a:rPr b="1" lang="en" sz="1800">
                <a:solidFill>
                  <a:schemeClr val="lt1"/>
                </a:solidFill>
                <a:latin typeface="Fira Sans Extra Condensed"/>
                <a:ea typeface="Fira Sans Extra Condensed"/>
                <a:cs typeface="Fira Sans Extra Condensed"/>
                <a:sym typeface="Fira Sans Extra Condensed"/>
              </a:rPr>
              <a:t> HOURS</a:t>
            </a:r>
            <a:endParaRPr b="1" sz="1800">
              <a:solidFill>
                <a:schemeClr val="lt1"/>
              </a:solidFill>
              <a:latin typeface="Fira Sans Extra Condensed"/>
              <a:ea typeface="Fira Sans Extra Condensed"/>
              <a:cs typeface="Fira Sans Extra Condensed"/>
              <a:sym typeface="Fira Sans Extra Condensed"/>
            </a:endParaRPr>
          </a:p>
        </p:txBody>
      </p:sp>
      <p:sp>
        <p:nvSpPr>
          <p:cNvPr id="500" name="Google Shape;500;p16"/>
          <p:cNvSpPr txBox="1"/>
          <p:nvPr/>
        </p:nvSpPr>
        <p:spPr>
          <a:xfrm>
            <a:off x="7624200" y="4021350"/>
            <a:ext cx="114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10</a:t>
            </a:r>
            <a:r>
              <a:rPr b="1" lang="en" sz="1800">
                <a:solidFill>
                  <a:schemeClr val="lt1"/>
                </a:solidFill>
                <a:latin typeface="Fira Sans Extra Condensed"/>
                <a:ea typeface="Fira Sans Extra Condensed"/>
                <a:cs typeface="Fira Sans Extra Condensed"/>
                <a:sym typeface="Fira Sans Extra Condensed"/>
              </a:rPr>
              <a:t> HOURS</a:t>
            </a:r>
            <a:endParaRPr b="1" sz="1800">
              <a:solidFill>
                <a:schemeClr val="lt1"/>
              </a:solidFill>
              <a:latin typeface="Fira Sans Extra Condensed"/>
              <a:ea typeface="Fira Sans Extra Condensed"/>
              <a:cs typeface="Fira Sans Extra Condensed"/>
              <a:sym typeface="Fira Sans Extra Condensed"/>
            </a:endParaRPr>
          </a:p>
        </p:txBody>
      </p:sp>
      <p:sp>
        <p:nvSpPr>
          <p:cNvPr id="501" name="Google Shape;501;p16"/>
          <p:cNvSpPr txBox="1"/>
          <p:nvPr/>
        </p:nvSpPr>
        <p:spPr>
          <a:xfrm rot="-5401632">
            <a:off x="-169739" y="1773027"/>
            <a:ext cx="63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MIN</a:t>
            </a:r>
            <a:endParaRPr b="1" sz="1600">
              <a:latin typeface="Roboto"/>
              <a:ea typeface="Roboto"/>
              <a:cs typeface="Roboto"/>
              <a:sym typeface="Roboto"/>
            </a:endParaRPr>
          </a:p>
        </p:txBody>
      </p:sp>
      <p:sp>
        <p:nvSpPr>
          <p:cNvPr id="502" name="Google Shape;502;p16"/>
          <p:cNvSpPr txBox="1"/>
          <p:nvPr/>
        </p:nvSpPr>
        <p:spPr>
          <a:xfrm rot="-5401240">
            <a:off x="-269634" y="2904825"/>
            <a:ext cx="83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MEAN</a:t>
            </a:r>
            <a:endParaRPr b="1" sz="1600">
              <a:latin typeface="Roboto"/>
              <a:ea typeface="Roboto"/>
              <a:cs typeface="Roboto"/>
              <a:sym typeface="Roboto"/>
            </a:endParaRPr>
          </a:p>
        </p:txBody>
      </p:sp>
      <p:sp>
        <p:nvSpPr>
          <p:cNvPr id="503" name="Google Shape;503;p16"/>
          <p:cNvSpPr txBox="1"/>
          <p:nvPr/>
        </p:nvSpPr>
        <p:spPr>
          <a:xfrm rot="-5401632">
            <a:off x="-169714" y="4036652"/>
            <a:ext cx="63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MAX</a:t>
            </a:r>
            <a:endParaRPr b="1" sz="1600">
              <a:latin typeface="Roboto"/>
              <a:ea typeface="Roboto"/>
              <a:cs typeface="Roboto"/>
              <a:sym typeface="Roboto"/>
            </a:endParaRPr>
          </a:p>
        </p:txBody>
      </p:sp>
      <p:sp>
        <p:nvSpPr>
          <p:cNvPr id="504" name="Google Shape;504;p16"/>
          <p:cNvSpPr txBox="1"/>
          <p:nvPr/>
        </p:nvSpPr>
        <p:spPr>
          <a:xfrm>
            <a:off x="336375" y="577938"/>
            <a:ext cx="1213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Fira Sans Extra Condensed"/>
                <a:ea typeface="Fira Sans Extra Condensed"/>
                <a:cs typeface="Fira Sans Extra Condensed"/>
                <a:sym typeface="Fira Sans Extra Condensed"/>
              </a:rPr>
              <a:t>Age Alcohol</a:t>
            </a:r>
            <a:endParaRPr sz="1900">
              <a:latin typeface="Fira Sans Extra Condensed"/>
              <a:ea typeface="Fira Sans Extra Condensed"/>
              <a:cs typeface="Fira Sans Extra Condensed"/>
              <a:sym typeface="Fira Sans Extra Condensed"/>
            </a:endParaRPr>
          </a:p>
        </p:txBody>
      </p:sp>
      <p:sp>
        <p:nvSpPr>
          <p:cNvPr id="505" name="Google Shape;505;p16"/>
          <p:cNvSpPr txBox="1"/>
          <p:nvPr/>
        </p:nvSpPr>
        <p:spPr>
          <a:xfrm>
            <a:off x="1742525" y="577950"/>
            <a:ext cx="13074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Fira Sans Extra Condensed"/>
                <a:ea typeface="Fira Sans Extra Condensed"/>
                <a:cs typeface="Fira Sans Extra Condensed"/>
                <a:sym typeface="Fira Sans Extra Condensed"/>
              </a:rPr>
              <a:t>Age Marijuana</a:t>
            </a:r>
            <a:endParaRPr sz="1900">
              <a:latin typeface="Fira Sans Extra Condensed"/>
              <a:ea typeface="Fira Sans Extra Condensed"/>
              <a:cs typeface="Fira Sans Extra Condensed"/>
              <a:sym typeface="Fira Sans Extra Condensed"/>
            </a:endParaRPr>
          </a:p>
        </p:txBody>
      </p:sp>
      <p:sp>
        <p:nvSpPr>
          <p:cNvPr id="506" name="Google Shape;506;p16"/>
          <p:cNvSpPr txBox="1"/>
          <p:nvPr/>
        </p:nvSpPr>
        <p:spPr>
          <a:xfrm>
            <a:off x="3178450" y="608688"/>
            <a:ext cx="1307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Fira Sans Extra Condensed"/>
                <a:ea typeface="Fira Sans Extra Condensed"/>
                <a:cs typeface="Fira Sans Extra Condensed"/>
                <a:sym typeface="Fira Sans Extra Condensed"/>
              </a:rPr>
              <a:t>Age Romantic Relationships</a:t>
            </a:r>
            <a:endParaRPr sz="1700">
              <a:latin typeface="Fira Sans Extra Condensed"/>
              <a:ea typeface="Fira Sans Extra Condensed"/>
              <a:cs typeface="Fira Sans Extra Condensed"/>
              <a:sym typeface="Fira Sans Extra Condensed"/>
            </a:endParaRPr>
          </a:p>
        </p:txBody>
      </p:sp>
      <p:sp>
        <p:nvSpPr>
          <p:cNvPr id="507" name="Google Shape;507;p16"/>
          <p:cNvSpPr txBox="1"/>
          <p:nvPr/>
        </p:nvSpPr>
        <p:spPr>
          <a:xfrm>
            <a:off x="4614400" y="577925"/>
            <a:ext cx="1213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Fira Sans Extra Condensed"/>
                <a:ea typeface="Fira Sans Extra Condensed"/>
                <a:cs typeface="Fira Sans Extra Condensed"/>
                <a:sym typeface="Fira Sans Extra Condensed"/>
              </a:rPr>
              <a:t>Sexual</a:t>
            </a:r>
            <a:r>
              <a:rPr lang="en" sz="1900">
                <a:latin typeface="Fira Sans Extra Condensed"/>
                <a:ea typeface="Fira Sans Extra Condensed"/>
                <a:cs typeface="Fira Sans Extra Condensed"/>
                <a:sym typeface="Fira Sans Extra Condensed"/>
              </a:rPr>
              <a:t> Partners</a:t>
            </a:r>
            <a:endParaRPr sz="1900">
              <a:latin typeface="Fira Sans Extra Condensed"/>
              <a:ea typeface="Fira Sans Extra Condensed"/>
              <a:cs typeface="Fira Sans Extra Condensed"/>
              <a:sym typeface="Fira Sans Extra Condensed"/>
            </a:endParaRPr>
          </a:p>
        </p:txBody>
      </p:sp>
      <p:sp>
        <p:nvSpPr>
          <p:cNvPr id="508" name="Google Shape;508;p16"/>
          <p:cNvSpPr txBox="1"/>
          <p:nvPr/>
        </p:nvSpPr>
        <p:spPr>
          <a:xfrm>
            <a:off x="6135150" y="577925"/>
            <a:ext cx="12132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Fira Sans Extra Condensed"/>
                <a:ea typeface="Fira Sans Extra Condensed"/>
                <a:cs typeface="Fira Sans Extra Condensed"/>
                <a:sym typeface="Fira Sans Extra Condensed"/>
              </a:rPr>
              <a:t>Physical Activity</a:t>
            </a:r>
            <a:endParaRPr sz="1900">
              <a:latin typeface="Fira Sans Extra Condensed"/>
              <a:ea typeface="Fira Sans Extra Condensed"/>
              <a:cs typeface="Fira Sans Extra Condensed"/>
              <a:sym typeface="Fira Sans Extra Condensed"/>
            </a:endParaRPr>
          </a:p>
        </p:txBody>
      </p:sp>
      <p:sp>
        <p:nvSpPr>
          <p:cNvPr id="509" name="Google Shape;509;p16"/>
          <p:cNvSpPr txBox="1"/>
          <p:nvPr/>
        </p:nvSpPr>
        <p:spPr>
          <a:xfrm>
            <a:off x="7589700" y="724175"/>
            <a:ext cx="1213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Fira Sans Extra Condensed"/>
                <a:ea typeface="Fira Sans Extra Condensed"/>
                <a:cs typeface="Fira Sans Extra Condensed"/>
                <a:sym typeface="Fira Sans Extra Condensed"/>
              </a:rPr>
              <a:t>Sleep</a:t>
            </a:r>
            <a:endParaRPr sz="1900">
              <a:latin typeface="Fira Sans Extra Condensed"/>
              <a:ea typeface="Fira Sans Extra Condensed"/>
              <a:cs typeface="Fira Sans Extra Condensed"/>
              <a:sym typeface="Fir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7"/>
          <p:cNvSpPr txBox="1"/>
          <p:nvPr>
            <p:ph type="title"/>
          </p:nvPr>
        </p:nvSpPr>
        <p:spPr>
          <a:xfrm>
            <a:off x="394325" y="32345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Correlations</a:t>
            </a:r>
            <a:endParaRPr sz="3000"/>
          </a:p>
        </p:txBody>
      </p:sp>
      <p:pic>
        <p:nvPicPr>
          <p:cNvPr id="515" name="Google Shape;515;p17"/>
          <p:cNvPicPr preferRelativeResize="0"/>
          <p:nvPr/>
        </p:nvPicPr>
        <p:blipFill rotWithShape="1">
          <a:blip r:embed="rId3">
            <a:alphaModFix/>
          </a:blip>
          <a:srcRect b="0" l="0" r="0" t="0"/>
          <a:stretch/>
        </p:blipFill>
        <p:spPr>
          <a:xfrm>
            <a:off x="62075" y="655250"/>
            <a:ext cx="4293550" cy="4293550"/>
          </a:xfrm>
          <a:prstGeom prst="rect">
            <a:avLst/>
          </a:prstGeom>
          <a:noFill/>
          <a:ln>
            <a:noFill/>
          </a:ln>
        </p:spPr>
      </p:pic>
      <p:sp>
        <p:nvSpPr>
          <p:cNvPr id="516" name="Google Shape;516;p17"/>
          <p:cNvSpPr txBox="1"/>
          <p:nvPr/>
        </p:nvSpPr>
        <p:spPr>
          <a:xfrm>
            <a:off x="4540950" y="1081625"/>
            <a:ext cx="38451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Negative relationship  between number of sexual partners and age of alcohol use and smoking marijuana</a:t>
            </a:r>
            <a:endParaRPr>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Positive relationship between number of sexual partners and age of having  romantic relationships</a:t>
            </a:r>
            <a:endParaRPr>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Positive correlations between sleep and age of alcohol use, smoking marijuana, and having romantic relationships </a:t>
            </a:r>
            <a:endParaRPr>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None/>
            </a:pPr>
            <a:r>
              <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Negative </a:t>
            </a:r>
            <a:r>
              <a:rPr lang="en">
                <a:latin typeface="Fira Sans Extra Condensed"/>
                <a:ea typeface="Fira Sans Extra Condensed"/>
                <a:cs typeface="Fira Sans Extra Condensed"/>
                <a:sym typeface="Fira Sans Extra Condensed"/>
              </a:rPr>
              <a:t>correlations</a:t>
            </a:r>
            <a:r>
              <a:rPr lang="en">
                <a:latin typeface="Fira Sans Extra Condensed"/>
                <a:ea typeface="Fira Sans Extra Condensed"/>
                <a:cs typeface="Fira Sans Extra Condensed"/>
                <a:sym typeface="Fira Sans Extra Condensed"/>
              </a:rPr>
              <a:t> between days of physical activity and age of alcohol use, smoking marijuana, and having romantic relationships</a:t>
            </a:r>
            <a:endParaRPr>
              <a:latin typeface="Fira Sans Extra Condensed"/>
              <a:ea typeface="Fira Sans Extra Condensed"/>
              <a:cs typeface="Fira Sans Extra Condensed"/>
              <a:sym typeface="Fira Sans Extra Condensed"/>
            </a:endParaRPr>
          </a:p>
          <a:p>
            <a:pPr indent="0" lvl="0" marL="0" rtl="0" algn="l">
              <a:lnSpc>
                <a:spcPct val="115000"/>
              </a:lnSpc>
              <a:spcBef>
                <a:spcPts val="0"/>
              </a:spcBef>
              <a:spcAft>
                <a:spcPts val="0"/>
              </a:spcAft>
              <a:buNone/>
            </a:pP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8"/>
          <p:cNvSpPr txBox="1"/>
          <p:nvPr>
            <p:ph type="title"/>
          </p:nvPr>
        </p:nvSpPr>
        <p:spPr>
          <a:xfrm>
            <a:off x="457200" y="20335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Drinking Age and Well-Being</a:t>
            </a:r>
            <a:endParaRPr/>
          </a:p>
        </p:txBody>
      </p:sp>
      <p:pic>
        <p:nvPicPr>
          <p:cNvPr id="522" name="Google Shape;522;p18"/>
          <p:cNvPicPr preferRelativeResize="0"/>
          <p:nvPr/>
        </p:nvPicPr>
        <p:blipFill rotWithShape="1">
          <a:blip r:embed="rId3">
            <a:alphaModFix/>
          </a:blip>
          <a:srcRect b="0" l="0" r="0" t="10458"/>
          <a:stretch/>
        </p:blipFill>
        <p:spPr>
          <a:xfrm>
            <a:off x="137550" y="807025"/>
            <a:ext cx="3469650" cy="2225550"/>
          </a:xfrm>
          <a:prstGeom prst="rect">
            <a:avLst/>
          </a:prstGeom>
          <a:noFill/>
          <a:ln>
            <a:noFill/>
          </a:ln>
        </p:spPr>
      </p:pic>
      <p:pic>
        <p:nvPicPr>
          <p:cNvPr id="523" name="Google Shape;523;p18"/>
          <p:cNvPicPr preferRelativeResize="0"/>
          <p:nvPr/>
        </p:nvPicPr>
        <p:blipFill rotWithShape="1">
          <a:blip r:embed="rId4">
            <a:alphaModFix/>
          </a:blip>
          <a:srcRect b="0" l="0" r="0" t="9206"/>
          <a:stretch/>
        </p:blipFill>
        <p:spPr>
          <a:xfrm>
            <a:off x="264250" y="3032575"/>
            <a:ext cx="3216250" cy="2091775"/>
          </a:xfrm>
          <a:prstGeom prst="rect">
            <a:avLst/>
          </a:prstGeom>
          <a:noFill/>
          <a:ln>
            <a:noFill/>
          </a:ln>
        </p:spPr>
      </p:pic>
      <p:sp>
        <p:nvSpPr>
          <p:cNvPr id="524" name="Google Shape;524;p18"/>
          <p:cNvSpPr txBox="1"/>
          <p:nvPr/>
        </p:nvSpPr>
        <p:spPr>
          <a:xfrm>
            <a:off x="3544325" y="1245000"/>
            <a:ext cx="5460000" cy="1098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a:t>
            </a:r>
            <a:r>
              <a:rPr lang="en" sz="1800">
                <a:latin typeface="Fira Sans Extra Condensed Medium"/>
                <a:ea typeface="Fira Sans Extra Condensed Medium"/>
                <a:cs typeface="Fira Sans Extra Condensed Medium"/>
                <a:sym typeface="Fira Sans Extra Condensed Medium"/>
              </a:rPr>
              <a:t>ignificant difference in age when started to drink between non-suicidal indivduals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11.2 years)</a:t>
            </a:r>
            <a:r>
              <a:rPr lang="en" sz="1800">
                <a:latin typeface="Fira Sans Extra Condensed Medium"/>
                <a:ea typeface="Fira Sans Extra Condensed Medium"/>
                <a:cs typeface="Fira Sans Extra Condensed Medium"/>
                <a:sym typeface="Fira Sans Extra Condensed Medium"/>
              </a:rPr>
              <a:t> and suicidal individuals </a:t>
            </a:r>
            <a:r>
              <a:rPr lang="en" sz="1500">
                <a:latin typeface="Fira Sans Extra Condensed Medium"/>
                <a:ea typeface="Fira Sans Extra Condensed Medium"/>
                <a:cs typeface="Fira Sans Extra Condensed Medium"/>
                <a:sym typeface="Fira Sans Extra Condensed Medium"/>
              </a:rPr>
              <a:t>(</a:t>
            </a:r>
            <a:r>
              <a:rPr i="1" lang="en" sz="1500">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10.2 years)</a:t>
            </a:r>
            <a:endParaRPr sz="1800">
              <a:latin typeface="Fira Sans Extra Condensed Medium"/>
              <a:ea typeface="Fira Sans Extra Condensed Medium"/>
              <a:cs typeface="Fira Sans Extra Condensed Medium"/>
              <a:sym typeface="Fira Sans Extra Condensed Medium"/>
            </a:endParaRPr>
          </a:p>
        </p:txBody>
      </p:sp>
      <p:sp>
        <p:nvSpPr>
          <p:cNvPr id="525" name="Google Shape;525;p18"/>
          <p:cNvSpPr txBox="1"/>
          <p:nvPr/>
        </p:nvSpPr>
        <p:spPr>
          <a:xfrm>
            <a:off x="3279300" y="3470925"/>
            <a:ext cx="5724900" cy="1098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Significant difference in age when started to drink between individuals who haven’t </a:t>
            </a:r>
            <a:r>
              <a:rPr lang="en" sz="1800">
                <a:latin typeface="Fira Sans Extra Condensed Medium"/>
                <a:ea typeface="Fira Sans Extra Condensed Medium"/>
                <a:cs typeface="Fira Sans Extra Condensed Medium"/>
                <a:sym typeface="Fira Sans Extra Condensed Medium"/>
              </a:rPr>
              <a:t>engage</a:t>
            </a:r>
            <a:r>
              <a:rPr lang="en" sz="1800">
                <a:latin typeface="Fira Sans Extra Condensed Medium"/>
                <a:ea typeface="Fira Sans Extra Condensed Medium"/>
                <a:cs typeface="Fira Sans Extra Condensed Medium"/>
                <a:sym typeface="Fira Sans Extra Condensed Medium"/>
              </a:rPr>
              <a:t> in a physical fight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11.3 years)</a:t>
            </a:r>
            <a:r>
              <a:rPr lang="en" sz="1800">
                <a:latin typeface="Fira Sans Extra Condensed Medium"/>
                <a:ea typeface="Fira Sans Extra Condensed Medium"/>
                <a:cs typeface="Fira Sans Extra Condensed Medium"/>
                <a:sym typeface="Fira Sans Extra Condensed Medium"/>
              </a:rPr>
              <a:t> and individuals who have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10.6 years)</a:t>
            </a:r>
            <a:endParaRPr sz="1800">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9"/>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Smoking Age and Well-Being</a:t>
            </a:r>
            <a:endParaRPr/>
          </a:p>
        </p:txBody>
      </p:sp>
      <p:pic>
        <p:nvPicPr>
          <p:cNvPr id="531" name="Google Shape;531;p19"/>
          <p:cNvPicPr preferRelativeResize="0"/>
          <p:nvPr/>
        </p:nvPicPr>
        <p:blipFill rotWithShape="1">
          <a:blip r:embed="rId3">
            <a:alphaModFix/>
          </a:blip>
          <a:srcRect b="0" l="0" r="0" t="11079"/>
          <a:stretch/>
        </p:blipFill>
        <p:spPr>
          <a:xfrm>
            <a:off x="152400" y="826000"/>
            <a:ext cx="3324225" cy="2117400"/>
          </a:xfrm>
          <a:prstGeom prst="rect">
            <a:avLst/>
          </a:prstGeom>
          <a:noFill/>
          <a:ln>
            <a:noFill/>
          </a:ln>
        </p:spPr>
      </p:pic>
      <p:pic>
        <p:nvPicPr>
          <p:cNvPr id="532" name="Google Shape;532;p19"/>
          <p:cNvPicPr preferRelativeResize="0"/>
          <p:nvPr/>
        </p:nvPicPr>
        <p:blipFill rotWithShape="1">
          <a:blip r:embed="rId4">
            <a:alphaModFix/>
          </a:blip>
          <a:srcRect b="0" l="0" r="0" t="11079"/>
          <a:stretch/>
        </p:blipFill>
        <p:spPr>
          <a:xfrm>
            <a:off x="152400" y="3026125"/>
            <a:ext cx="3324225" cy="2117400"/>
          </a:xfrm>
          <a:prstGeom prst="rect">
            <a:avLst/>
          </a:prstGeom>
          <a:noFill/>
          <a:ln>
            <a:noFill/>
          </a:ln>
        </p:spPr>
      </p:pic>
      <p:sp>
        <p:nvSpPr>
          <p:cNvPr id="533" name="Google Shape;533;p19"/>
          <p:cNvSpPr txBox="1"/>
          <p:nvPr/>
        </p:nvSpPr>
        <p:spPr>
          <a:xfrm>
            <a:off x="3530700" y="1245000"/>
            <a:ext cx="5156100" cy="1098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Significant difference in age when started to smoke marijuana between non-suicidal indivduals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11.6 years)</a:t>
            </a:r>
            <a:r>
              <a:rPr lang="en" sz="1800">
                <a:latin typeface="Fira Sans Extra Condensed Medium"/>
                <a:ea typeface="Fira Sans Extra Condensed Medium"/>
                <a:cs typeface="Fira Sans Extra Condensed Medium"/>
                <a:sym typeface="Fira Sans Extra Condensed Medium"/>
              </a:rPr>
              <a:t> and suicidal individuals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9.9  years)</a:t>
            </a:r>
            <a:endParaRPr sz="1800">
              <a:latin typeface="Fira Sans Extra Condensed Medium"/>
              <a:ea typeface="Fira Sans Extra Condensed Medium"/>
              <a:cs typeface="Fira Sans Extra Condensed Medium"/>
              <a:sym typeface="Fira Sans Extra Condensed Medium"/>
            </a:endParaRPr>
          </a:p>
        </p:txBody>
      </p:sp>
      <p:sp>
        <p:nvSpPr>
          <p:cNvPr id="534" name="Google Shape;534;p19"/>
          <p:cNvSpPr txBox="1"/>
          <p:nvPr/>
        </p:nvSpPr>
        <p:spPr>
          <a:xfrm>
            <a:off x="3471000" y="3395475"/>
            <a:ext cx="5156100" cy="1293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Significant difference in age when started to smoke marijuana between individuals who haven’t engage in a physical fight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11.7 years)</a:t>
            </a:r>
            <a:r>
              <a:rPr lang="en" sz="1800">
                <a:latin typeface="Fira Sans Extra Condensed Medium"/>
                <a:ea typeface="Fira Sans Extra Condensed Medium"/>
                <a:cs typeface="Fira Sans Extra Condensed Medium"/>
                <a:sym typeface="Fira Sans Extra Condensed Medium"/>
              </a:rPr>
              <a:t> and individuals who have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10.6 years)</a:t>
            </a:r>
            <a:endParaRPr sz="1800">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0"/>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Romantic Relationships Age and Well-Being</a:t>
            </a:r>
            <a:endParaRPr/>
          </a:p>
        </p:txBody>
      </p:sp>
      <p:pic>
        <p:nvPicPr>
          <p:cNvPr id="540" name="Google Shape;540;p20"/>
          <p:cNvPicPr preferRelativeResize="0"/>
          <p:nvPr/>
        </p:nvPicPr>
        <p:blipFill rotWithShape="1">
          <a:blip r:embed="rId3">
            <a:alphaModFix/>
          </a:blip>
          <a:srcRect b="0" l="0" r="0" t="9828"/>
          <a:stretch/>
        </p:blipFill>
        <p:spPr>
          <a:xfrm>
            <a:off x="152400" y="856388"/>
            <a:ext cx="3324225" cy="2147150"/>
          </a:xfrm>
          <a:prstGeom prst="rect">
            <a:avLst/>
          </a:prstGeom>
          <a:noFill/>
          <a:ln>
            <a:noFill/>
          </a:ln>
        </p:spPr>
      </p:pic>
      <p:pic>
        <p:nvPicPr>
          <p:cNvPr id="541" name="Google Shape;541;p20"/>
          <p:cNvPicPr preferRelativeResize="0"/>
          <p:nvPr/>
        </p:nvPicPr>
        <p:blipFill rotWithShape="1">
          <a:blip r:embed="rId4">
            <a:alphaModFix/>
          </a:blip>
          <a:srcRect b="0" l="0" r="0" t="9828"/>
          <a:stretch/>
        </p:blipFill>
        <p:spPr>
          <a:xfrm>
            <a:off x="152400" y="3003550"/>
            <a:ext cx="3324225" cy="2147150"/>
          </a:xfrm>
          <a:prstGeom prst="rect">
            <a:avLst/>
          </a:prstGeom>
          <a:noFill/>
          <a:ln>
            <a:noFill/>
          </a:ln>
        </p:spPr>
      </p:pic>
      <p:sp>
        <p:nvSpPr>
          <p:cNvPr id="542" name="Google Shape;542;p20"/>
          <p:cNvSpPr txBox="1"/>
          <p:nvPr/>
        </p:nvSpPr>
        <p:spPr>
          <a:xfrm>
            <a:off x="3360750" y="1323950"/>
            <a:ext cx="5489700" cy="1098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Significant difference in age when started having romantic relationships between non-suicidal indivduals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11.5 years)</a:t>
            </a:r>
            <a:r>
              <a:rPr lang="en" sz="1800">
                <a:latin typeface="Fira Sans Extra Condensed Medium"/>
                <a:ea typeface="Fira Sans Extra Condensed Medium"/>
                <a:cs typeface="Fira Sans Extra Condensed Medium"/>
                <a:sym typeface="Fira Sans Extra Condensed Medium"/>
              </a:rPr>
              <a:t> and suicidal individuals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10.4  years)</a:t>
            </a:r>
            <a:endParaRPr sz="1800">
              <a:latin typeface="Fira Sans Extra Condensed Medium"/>
              <a:ea typeface="Fira Sans Extra Condensed Medium"/>
              <a:cs typeface="Fira Sans Extra Condensed Medium"/>
              <a:sym typeface="Fira Sans Extra Condensed Medium"/>
            </a:endParaRPr>
          </a:p>
        </p:txBody>
      </p:sp>
      <p:sp>
        <p:nvSpPr>
          <p:cNvPr id="543" name="Google Shape;543;p20"/>
          <p:cNvSpPr txBox="1"/>
          <p:nvPr/>
        </p:nvSpPr>
        <p:spPr>
          <a:xfrm>
            <a:off x="3335550" y="3368375"/>
            <a:ext cx="5540100" cy="14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Significant difference in age when started to have romantic relationships between individuals who haven’t engage in a physical fight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11.4 years)</a:t>
            </a:r>
            <a:r>
              <a:rPr lang="en" sz="1800">
                <a:latin typeface="Fira Sans Extra Condensed Medium"/>
                <a:ea typeface="Fira Sans Extra Condensed Medium"/>
                <a:cs typeface="Fira Sans Extra Condensed Medium"/>
                <a:sym typeface="Fira Sans Extra Condensed Medium"/>
              </a:rPr>
              <a:t> and individuals who have </a:t>
            </a:r>
            <a:r>
              <a:rPr lang="en" sz="1500">
                <a:latin typeface="Fira Sans Extra Condensed Medium"/>
                <a:ea typeface="Fira Sans Extra Condensed Medium"/>
                <a:cs typeface="Fira Sans Extra Condensed Medium"/>
                <a:sym typeface="Fira Sans Extra Condensed Medium"/>
              </a:rPr>
              <a:t>(</a:t>
            </a:r>
            <a:r>
              <a:rPr i="1" lang="en" sz="1500">
                <a:solidFill>
                  <a:schemeClr val="dk1"/>
                </a:solidFill>
                <a:latin typeface="Fira Sans Extra Condensed Medium"/>
                <a:ea typeface="Fira Sans Extra Condensed Medium"/>
                <a:cs typeface="Fira Sans Extra Condensed Medium"/>
                <a:sym typeface="Fira Sans Extra Condensed Medium"/>
              </a:rPr>
              <a:t>𝓜</a:t>
            </a:r>
            <a:r>
              <a:rPr lang="en" sz="1500">
                <a:latin typeface="Fira Sans Extra Condensed Medium"/>
                <a:ea typeface="Fira Sans Extra Condensed Medium"/>
                <a:cs typeface="Fira Sans Extra Condensed Medium"/>
                <a:sym typeface="Fira Sans Extra Condensed Medium"/>
              </a:rPr>
              <a:t> = 11.1  years)</a:t>
            </a:r>
            <a:endParaRPr sz="1800">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1"/>
          <p:cNvSpPr txBox="1"/>
          <p:nvPr>
            <p:ph type="title"/>
          </p:nvPr>
        </p:nvSpPr>
        <p:spPr>
          <a:xfrm>
            <a:off x="457200" y="20335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Differences between Racial Groups</a:t>
            </a:r>
            <a:endParaRPr/>
          </a:p>
        </p:txBody>
      </p:sp>
      <p:pic>
        <p:nvPicPr>
          <p:cNvPr id="549" name="Google Shape;549;p21"/>
          <p:cNvPicPr preferRelativeResize="0"/>
          <p:nvPr/>
        </p:nvPicPr>
        <p:blipFill rotWithShape="1">
          <a:blip r:embed="rId3">
            <a:alphaModFix/>
          </a:blip>
          <a:srcRect b="0" l="0" r="1166" t="0"/>
          <a:stretch/>
        </p:blipFill>
        <p:spPr>
          <a:xfrm>
            <a:off x="820866" y="584600"/>
            <a:ext cx="7270358" cy="1960987"/>
          </a:xfrm>
          <a:prstGeom prst="rect">
            <a:avLst/>
          </a:prstGeom>
          <a:noFill/>
          <a:ln>
            <a:noFill/>
          </a:ln>
        </p:spPr>
      </p:pic>
      <p:sp>
        <p:nvSpPr>
          <p:cNvPr id="550" name="Google Shape;550;p21"/>
          <p:cNvSpPr txBox="1"/>
          <p:nvPr/>
        </p:nvSpPr>
        <p:spPr>
          <a:xfrm>
            <a:off x="457200" y="2418350"/>
            <a:ext cx="79977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Fira Sans Extra Condensed"/>
              <a:buChar char="●"/>
            </a:pPr>
            <a:r>
              <a:rPr lang="en" sz="1500">
                <a:latin typeface="Fira Sans Extra Condensed"/>
                <a:ea typeface="Fira Sans Extra Condensed"/>
                <a:cs typeface="Fira Sans Extra Condensed"/>
                <a:sym typeface="Fira Sans Extra Condensed"/>
              </a:rPr>
              <a:t>One-way ANOVA revealed significant difference in mean </a:t>
            </a:r>
            <a:r>
              <a:rPr b="1" lang="en" sz="1500">
                <a:solidFill>
                  <a:schemeClr val="lt2"/>
                </a:solidFill>
                <a:latin typeface="Fira Sans Extra Condensed"/>
                <a:ea typeface="Fira Sans Extra Condensed"/>
                <a:cs typeface="Fira Sans Extra Condensed"/>
                <a:sym typeface="Fira Sans Extra Condensed"/>
              </a:rPr>
              <a:t>sexual partners</a:t>
            </a:r>
            <a:r>
              <a:rPr lang="en" sz="1500">
                <a:latin typeface="Fira Sans Extra Condensed"/>
                <a:ea typeface="Fira Sans Extra Condensed"/>
                <a:cs typeface="Fira Sans Extra Condensed"/>
                <a:sym typeface="Fira Sans Extra Condensed"/>
              </a:rPr>
              <a:t> between at least two racial groups (F(3, 7220) = [995], p = 0.00)</a:t>
            </a:r>
            <a:endParaRPr sz="15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500">
              <a:latin typeface="Fira Sans Extra Condensed"/>
              <a:ea typeface="Fira Sans Extra Condensed"/>
              <a:cs typeface="Fira Sans Extra Condensed"/>
              <a:sym typeface="Fira Sans Extra Condensed"/>
            </a:endParaRPr>
          </a:p>
          <a:p>
            <a:pPr indent="-323850" lvl="0" marL="457200" rtl="0" algn="l">
              <a:spcBef>
                <a:spcPts val="0"/>
              </a:spcBef>
              <a:spcAft>
                <a:spcPts val="0"/>
              </a:spcAft>
              <a:buSzPts val="1500"/>
              <a:buFont typeface="Fira Sans Extra Condensed"/>
              <a:buChar char="●"/>
            </a:pPr>
            <a:r>
              <a:rPr lang="en" sz="1500">
                <a:solidFill>
                  <a:schemeClr val="dk1"/>
                </a:solidFill>
                <a:latin typeface="Fira Sans Extra Condensed"/>
                <a:ea typeface="Fira Sans Extra Condensed"/>
                <a:cs typeface="Fira Sans Extra Condensed"/>
                <a:sym typeface="Fira Sans Extra Condensed"/>
              </a:rPr>
              <a:t>One-way ANOVA revealed significant difference in mean </a:t>
            </a:r>
            <a:r>
              <a:rPr b="1" lang="en" sz="1500">
                <a:solidFill>
                  <a:schemeClr val="lt2"/>
                </a:solidFill>
                <a:latin typeface="Fira Sans Extra Condensed"/>
                <a:ea typeface="Fira Sans Extra Condensed"/>
                <a:cs typeface="Fira Sans Extra Condensed"/>
                <a:sym typeface="Fira Sans Extra Condensed"/>
              </a:rPr>
              <a:t>days of physical activity</a:t>
            </a:r>
            <a:r>
              <a:rPr lang="en" sz="1500">
                <a:solidFill>
                  <a:schemeClr val="dk1"/>
                </a:solidFill>
                <a:latin typeface="Fira Sans Extra Condensed"/>
                <a:ea typeface="Fira Sans Extra Condensed"/>
                <a:cs typeface="Fira Sans Extra Condensed"/>
                <a:sym typeface="Fira Sans Extra Condensed"/>
              </a:rPr>
              <a:t> between at least two racial groups (F(3, 7220) = [422], p = 0.00)</a:t>
            </a:r>
            <a:endParaRPr sz="15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500">
              <a:solidFill>
                <a:schemeClr val="dk1"/>
              </a:solidFill>
              <a:latin typeface="Fira Sans Extra Condensed"/>
              <a:ea typeface="Fira Sans Extra Condensed"/>
              <a:cs typeface="Fira Sans Extra Condensed"/>
              <a:sym typeface="Fira Sans Extra Condensed"/>
            </a:endParaRPr>
          </a:p>
          <a:p>
            <a:pPr indent="-323850" lvl="0" marL="457200" rtl="0" algn="l">
              <a:spcBef>
                <a:spcPts val="0"/>
              </a:spcBef>
              <a:spcAft>
                <a:spcPts val="0"/>
              </a:spcAft>
              <a:buClr>
                <a:schemeClr val="dk1"/>
              </a:buClr>
              <a:buSzPts val="1500"/>
              <a:buFont typeface="Fira Sans Extra Condensed"/>
              <a:buChar char="●"/>
            </a:pPr>
            <a:r>
              <a:rPr lang="en" sz="1500">
                <a:solidFill>
                  <a:schemeClr val="dk1"/>
                </a:solidFill>
                <a:latin typeface="Fira Sans Extra Condensed"/>
                <a:ea typeface="Fira Sans Extra Condensed"/>
                <a:cs typeface="Fira Sans Extra Condensed"/>
                <a:sym typeface="Fira Sans Extra Condensed"/>
              </a:rPr>
              <a:t>One-way ANOVA revealed significant difference in mean </a:t>
            </a:r>
            <a:r>
              <a:rPr b="1" lang="en" sz="1500">
                <a:solidFill>
                  <a:schemeClr val="lt2"/>
                </a:solidFill>
                <a:latin typeface="Fira Sans Extra Condensed"/>
                <a:ea typeface="Fira Sans Extra Condensed"/>
                <a:cs typeface="Fira Sans Extra Condensed"/>
                <a:sym typeface="Fira Sans Extra Condensed"/>
              </a:rPr>
              <a:t>hours of sleep</a:t>
            </a:r>
            <a:r>
              <a:rPr lang="en" sz="1500">
                <a:solidFill>
                  <a:schemeClr val="dk1"/>
                </a:solidFill>
                <a:latin typeface="Fira Sans Extra Condensed"/>
                <a:ea typeface="Fira Sans Extra Condensed"/>
                <a:cs typeface="Fira Sans Extra Condensed"/>
                <a:sym typeface="Fira Sans Extra Condensed"/>
              </a:rPr>
              <a:t> between at least two racial groups (F(3, 7220) = [146], p = 0.00)</a:t>
            </a:r>
            <a:endParaRPr sz="15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600">
              <a:solidFill>
                <a:schemeClr val="dk1"/>
              </a:solidFill>
              <a:latin typeface="Fira Sans Extra Condensed"/>
              <a:ea typeface="Fira Sans Extra Condensed"/>
              <a:cs typeface="Fira Sans Extra Condensed"/>
              <a:sym typeface="Fira Sans Extra Condensed"/>
            </a:endParaRPr>
          </a:p>
          <a:p>
            <a:pPr indent="-323850" lvl="0" marL="457200" rtl="0" algn="l">
              <a:spcBef>
                <a:spcPts val="0"/>
              </a:spcBef>
              <a:spcAft>
                <a:spcPts val="0"/>
              </a:spcAft>
              <a:buClr>
                <a:schemeClr val="dk1"/>
              </a:buClr>
              <a:buSzPts val="1500"/>
              <a:buFont typeface="Fira Sans Extra Condensed"/>
              <a:buChar char="●"/>
            </a:pPr>
            <a:r>
              <a:rPr lang="en" sz="1500">
                <a:solidFill>
                  <a:schemeClr val="dk1"/>
                </a:solidFill>
                <a:latin typeface="Fira Sans Extra Condensed"/>
                <a:ea typeface="Fira Sans Extra Condensed"/>
                <a:cs typeface="Fira Sans Extra Condensed"/>
                <a:sym typeface="Fira Sans Extra Condensed"/>
              </a:rPr>
              <a:t>Majority of </a:t>
            </a:r>
            <a:r>
              <a:rPr b="1" lang="en" sz="1500">
                <a:solidFill>
                  <a:schemeClr val="lt2"/>
                </a:solidFill>
                <a:latin typeface="Fira Sans Extra Condensed"/>
                <a:ea typeface="Fira Sans Extra Condensed"/>
                <a:cs typeface="Fira Sans Extra Condensed"/>
                <a:sym typeface="Fira Sans Extra Condensed"/>
              </a:rPr>
              <a:t>African American</a:t>
            </a:r>
            <a:r>
              <a:rPr lang="en" sz="1500">
                <a:solidFill>
                  <a:schemeClr val="lt2"/>
                </a:solidFill>
                <a:latin typeface="Fira Sans Extra Condensed"/>
                <a:ea typeface="Fira Sans Extra Condensed"/>
                <a:cs typeface="Fira Sans Extra Condensed"/>
                <a:sym typeface="Fira Sans Extra Condensed"/>
              </a:rPr>
              <a:t> </a:t>
            </a:r>
            <a:r>
              <a:rPr b="1" lang="en" sz="1500">
                <a:solidFill>
                  <a:schemeClr val="lt2"/>
                </a:solidFill>
                <a:latin typeface="Fira Sans Extra Condensed"/>
                <a:ea typeface="Fira Sans Extra Condensed"/>
                <a:cs typeface="Fira Sans Extra Condensed"/>
                <a:sym typeface="Fira Sans Extra Condensed"/>
              </a:rPr>
              <a:t>adolescents</a:t>
            </a:r>
            <a:r>
              <a:rPr lang="en" sz="1500">
                <a:solidFill>
                  <a:schemeClr val="dk1"/>
                </a:solidFill>
                <a:latin typeface="Fira Sans Extra Condensed"/>
                <a:ea typeface="Fira Sans Extra Condensed"/>
                <a:cs typeface="Fira Sans Extra Condensed"/>
                <a:sym typeface="Fira Sans Extra Condensed"/>
              </a:rPr>
              <a:t> reported </a:t>
            </a:r>
            <a:r>
              <a:rPr b="1" lang="en" sz="1500">
                <a:solidFill>
                  <a:schemeClr val="lt2"/>
                </a:solidFill>
                <a:latin typeface="Fira Sans Extra Condensed"/>
                <a:ea typeface="Fira Sans Extra Condensed"/>
                <a:cs typeface="Fira Sans Extra Condensed"/>
                <a:sym typeface="Fira Sans Extra Condensed"/>
              </a:rPr>
              <a:t>having engaged in a physical fight</a:t>
            </a:r>
            <a:r>
              <a:rPr b="1" lang="en" sz="1500">
                <a:solidFill>
                  <a:schemeClr val="dk1"/>
                </a:solidFill>
                <a:latin typeface="Fira Sans Extra Condensed"/>
                <a:ea typeface="Fira Sans Extra Condensed"/>
                <a:cs typeface="Fira Sans Extra Condensed"/>
                <a:sym typeface="Fira Sans Extra Condensed"/>
              </a:rPr>
              <a:t> </a:t>
            </a:r>
            <a:r>
              <a:rPr lang="en" sz="1500">
                <a:solidFill>
                  <a:schemeClr val="dk1"/>
                </a:solidFill>
                <a:latin typeface="Fira Sans Extra Condensed"/>
                <a:ea typeface="Fira Sans Extra Condensed"/>
                <a:cs typeface="Fira Sans Extra Condensed"/>
                <a:sym typeface="Fira Sans Extra Condensed"/>
              </a:rPr>
              <a:t>and having </a:t>
            </a:r>
            <a:r>
              <a:rPr b="1" lang="en" sz="1500">
                <a:solidFill>
                  <a:schemeClr val="lt2"/>
                </a:solidFill>
                <a:latin typeface="Fira Sans Extra Condensed"/>
                <a:ea typeface="Fira Sans Extra Condensed"/>
                <a:cs typeface="Fira Sans Extra Condensed"/>
                <a:sym typeface="Fira Sans Extra Condensed"/>
              </a:rPr>
              <a:t>suicidal thoughts</a:t>
            </a:r>
            <a:r>
              <a:rPr lang="en" sz="1500">
                <a:solidFill>
                  <a:schemeClr val="dk1"/>
                </a:solidFill>
                <a:latin typeface="Fira Sans Extra Condensed"/>
                <a:ea typeface="Fira Sans Extra Condensed"/>
                <a:cs typeface="Fira Sans Extra Condensed"/>
                <a:sym typeface="Fira Sans Extra Condensed"/>
              </a:rPr>
              <a:t> in comparison to other racial groups</a:t>
            </a:r>
            <a:endParaRPr sz="1500">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ental Health Infographics by Slidesgo">
  <a:themeElements>
    <a:clrScheme name="Simple Light">
      <a:dk1>
        <a:srgbClr val="000000"/>
      </a:dk1>
      <a:lt1>
        <a:srgbClr val="FFFFFF"/>
      </a:lt1>
      <a:dk2>
        <a:srgbClr val="74D3DC"/>
      </a:dk2>
      <a:lt2>
        <a:srgbClr val="6146D9"/>
      </a:lt2>
      <a:accent1>
        <a:srgbClr val="C3EBEF"/>
      </a:accent1>
      <a:accent2>
        <a:srgbClr val="7E6CFB"/>
      </a:accent2>
      <a:accent3>
        <a:srgbClr val="77ADE6"/>
      </a:accent3>
      <a:accent4>
        <a:srgbClr val="70C2DF"/>
      </a:accent4>
      <a:accent5>
        <a:srgbClr val="3F2DA5"/>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